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9" r:id="rId3"/>
    <p:sldId id="272" r:id="rId4"/>
    <p:sldId id="273" r:id="rId5"/>
    <p:sldId id="274" r:id="rId6"/>
    <p:sldId id="275" r:id="rId7"/>
    <p:sldId id="278" r:id="rId8"/>
    <p:sldId id="269" r:id="rId9"/>
    <p:sldId id="276" r:id="rId10"/>
    <p:sldId id="266" r:id="rId11"/>
    <p:sldId id="263" r:id="rId12"/>
    <p:sldId id="268" r:id="rId13"/>
    <p:sldId id="262" r:id="rId14"/>
    <p:sldId id="271" r:id="rId15"/>
    <p:sldId id="264" r:id="rId16"/>
    <p:sldId id="27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4E1DEC-632A-4A3D-B9F9-CA43FA8963CD}">
          <p14:sldIdLst>
            <p14:sldId id="270"/>
            <p14:sldId id="259"/>
            <p14:sldId id="272"/>
            <p14:sldId id="273"/>
          </p14:sldIdLst>
        </p14:section>
        <p14:section name="Mainpage" id="{5879A393-48B7-40B0-AF60-25F173C62C58}">
          <p14:sldIdLst>
            <p14:sldId id="274"/>
          </p14:sldIdLst>
        </p14:section>
        <p14:section name="공통" id="{63220539-1AAF-4749-BFAF-90D0F0F34617}">
          <p14:sldIdLst>
            <p14:sldId id="275"/>
            <p14:sldId id="278"/>
            <p14:sldId id="269"/>
          </p14:sldIdLst>
        </p14:section>
        <p14:section name="회원관리" id="{A77AC4A4-96D1-49AC-B238-731945BB294C}">
          <p14:sldIdLst>
            <p14:sldId id="276"/>
            <p14:sldId id="266"/>
          </p14:sldIdLst>
        </p14:section>
        <p14:section name="방정보관리" id="{8B6EE8B7-3F4F-447F-B2AD-EDC9670376A9}">
          <p14:sldIdLst>
            <p14:sldId id="263"/>
            <p14:sldId id="268"/>
            <p14:sldId id="262"/>
            <p14:sldId id="271"/>
            <p14:sldId id="26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6862" autoAdjust="0"/>
  </p:normalViewPr>
  <p:slideViewPr>
    <p:cSldViewPr snapToGrid="0">
      <p:cViewPr varScale="1">
        <p:scale>
          <a:sx n="74" d="100"/>
          <a:sy n="74" d="100"/>
        </p:scale>
        <p:origin x="72" y="3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firebase.google.com/project/cozyhouzz-531c2/overview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database/rest/start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console.firebase.google.com/project/cozyhouzz-531c2/database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</a:t>
            </a:r>
            <a:r>
              <a:rPr lang="en-US" altLang="ko-KR" b="1" dirty="0" smtClean="0"/>
              <a:t>App</a:t>
            </a:r>
            <a:r>
              <a:rPr lang="en-US" altLang="ko-KR" b="1" dirty="0" smtClean="0"/>
              <a:t>)(</a:t>
            </a:r>
            <a:r>
              <a:rPr lang="en-US" altLang="ko-KR" b="1" dirty="0"/>
              <a:t>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저장소 위치 </a:t>
            </a:r>
            <a:r>
              <a:rPr lang="en-US" altLang="ko-KR" b="1" dirty="0" smtClean="0"/>
              <a:t>: github.com/</a:t>
            </a:r>
            <a:r>
              <a:rPr lang="en-US" altLang="ko-KR" b="1" dirty="0" err="1" smtClean="0"/>
              <a:t>kincjf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-app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Firebase </a:t>
            </a:r>
            <a:r>
              <a:rPr lang="en-US" altLang="ko-KR" b="1" dirty="0"/>
              <a:t>Console : </a:t>
            </a:r>
            <a:r>
              <a:rPr lang="en-US" altLang="ko-KR" b="1" u="sng" dirty="0">
                <a:hlinkClick r:id="rId2"/>
              </a:rPr>
              <a:t>https://console.firebase.google.com/project/cozyhouzz-531c2/overview</a:t>
            </a:r>
            <a:endParaRPr lang="en-US" altLang="ko-KR" b="1" u="sng" dirty="0"/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2551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회원정보수정</a:t>
            </a:r>
            <a:r>
              <a:rPr lang="en-US" altLang="ko-KR" b="1" dirty="0" smtClean="0"/>
              <a:t>(1) – </a:t>
            </a:r>
            <a:r>
              <a:rPr lang="ko-KR" altLang="en-US" b="1" dirty="0" err="1" smtClean="0"/>
              <a:t>마이페이지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추가수정사항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6559308" y="539828"/>
            <a:ext cx="51813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일반 회원과 사업주회원의 입력 화면이 </a:t>
            </a:r>
            <a:r>
              <a:rPr lang="ko-KR" altLang="en-US" sz="1400" b="1" dirty="0" err="1" smtClean="0"/>
              <a:t>달라야함</a:t>
            </a:r>
            <a:endParaRPr lang="en-US" altLang="ko-KR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463308" y="1183626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 smtClean="0"/>
              <a:t>구현 </a:t>
            </a:r>
            <a:r>
              <a:rPr lang="ko-KR" altLang="en-US" sz="1600" dirty="0"/>
              <a:t>페이지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회원정보 수정화면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일반회원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사업주회원</a:t>
            </a:r>
            <a:r>
              <a:rPr lang="en-US" altLang="ko-KR" sz="1600" dirty="0" smtClean="0"/>
              <a:t>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회원정보 수정화면 이동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회원정보 수정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로그아웃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회원 탈퇴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07436" y="6132316"/>
            <a:ext cx="118974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 smtClean="0"/>
              <a:t>일반 회원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39" y="2326491"/>
            <a:ext cx="2135359" cy="379671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468497" y="6132316"/>
            <a:ext cx="1681841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로그인 후 화면</a:t>
            </a:r>
            <a:endParaRPr lang="ko-KR" altLang="en-US" sz="1400" dirty="0"/>
          </a:p>
        </p:txBody>
      </p:sp>
      <p:sp>
        <p:nvSpPr>
          <p:cNvPr id="16" name="오른쪽 화살표 15"/>
          <p:cNvSpPr/>
          <p:nvPr/>
        </p:nvSpPr>
        <p:spPr>
          <a:xfrm>
            <a:off x="3603440" y="3900415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484" y="2317381"/>
            <a:ext cx="2140483" cy="38058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96711" y="2516021"/>
            <a:ext cx="818984" cy="259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내정보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>
            <a:endCxn id="17" idx="3"/>
          </p:cNvCxnSpPr>
          <p:nvPr/>
        </p:nvCxnSpPr>
        <p:spPr>
          <a:xfrm flipH="1">
            <a:off x="3315695" y="2317381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477112" y="200227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070" y="2326491"/>
            <a:ext cx="2140483" cy="38058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202434" y="6124462"/>
            <a:ext cx="142058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mtClean="0"/>
              <a:t>사업주 회원</a:t>
            </a:r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7897509" y="4830718"/>
            <a:ext cx="2030432" cy="321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사업장 주소</a:t>
            </a:r>
            <a:endParaRPr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7897509" y="5221657"/>
            <a:ext cx="2030432" cy="321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사업자 등록번호</a:t>
            </a:r>
            <a:endParaRPr lang="en-US" altLang="ko-KR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7897509" y="3900415"/>
            <a:ext cx="2030432" cy="321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사업장명</a:t>
            </a:r>
            <a:endParaRPr lang="en-US" altLang="ko-KR" dirty="0" smtClean="0"/>
          </a:p>
        </p:txBody>
      </p:sp>
      <p:sp>
        <p:nvSpPr>
          <p:cNvPr id="29" name="타원 28"/>
          <p:cNvSpPr/>
          <p:nvPr/>
        </p:nvSpPr>
        <p:spPr>
          <a:xfrm>
            <a:off x="5037979" y="2775225"/>
            <a:ext cx="1328661" cy="477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프로필사진 변경</a:t>
            </a:r>
            <a:endParaRPr lang="ko-KR" altLang="en-US" sz="1100" dirty="0"/>
          </a:p>
        </p:txBody>
      </p:sp>
      <p:sp>
        <p:nvSpPr>
          <p:cNvPr id="30" name="타원 29"/>
          <p:cNvSpPr/>
          <p:nvPr/>
        </p:nvSpPr>
        <p:spPr>
          <a:xfrm>
            <a:off x="8252128" y="2775225"/>
            <a:ext cx="1328661" cy="477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프로필사진 변경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4687093" y="4840494"/>
            <a:ext cx="2030432" cy="4630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비밀번호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ko-KR" altLang="en-US" sz="1400" dirty="0" smtClean="0"/>
              <a:t>전화번호</a:t>
            </a:r>
            <a:endParaRPr lang="en-US" altLang="ko-KR" sz="14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2137929" y="4153252"/>
            <a:ext cx="1239169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방정보</a:t>
            </a:r>
            <a:r>
              <a:rPr lang="ko-KR" altLang="en-US" sz="1400" dirty="0" smtClean="0"/>
              <a:t> 입력</a:t>
            </a:r>
            <a:endParaRPr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1594877" y="3602438"/>
            <a:ext cx="1819200" cy="4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1630930" y="3027868"/>
            <a:ext cx="1819200" cy="4946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630930" y="4408997"/>
            <a:ext cx="1819200" cy="103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2137929" y="4542131"/>
            <a:ext cx="1239169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문의답변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00385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009" y="31529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dirty="0" smtClean="0"/>
              <a:t>정보 목록 조회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54073" y="5742992"/>
            <a:ext cx="308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각 지역에 해당하는</a:t>
            </a:r>
            <a:endParaRPr lang="en-US" altLang="ko-KR" b="1" dirty="0" smtClean="0"/>
          </a:p>
          <a:p>
            <a:r>
              <a:rPr lang="ko-KR" altLang="en-US" b="1" dirty="0" smtClean="0"/>
              <a:t>방 정보 페이지로 이동</a:t>
            </a:r>
            <a:endParaRPr lang="en-US" altLang="ko-KR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7092563" y="200312"/>
            <a:ext cx="51813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</a:t>
            </a:r>
            <a:r>
              <a:rPr lang="ko-KR" altLang="en-US" sz="1400" b="1" dirty="0" smtClean="0"/>
              <a:t>미정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정보 검색조건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도시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군산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전주</a:t>
            </a:r>
            <a:r>
              <a:rPr lang="en-US" altLang="ko-KR" sz="1400" b="1" dirty="0"/>
              <a:t>,</a:t>
            </a:r>
            <a:r>
              <a:rPr lang="ko-KR" altLang="en-US" sz="1400" b="1" dirty="0" smtClean="0"/>
              <a:t>익산</a:t>
            </a:r>
            <a:r>
              <a:rPr lang="en-US" altLang="ko-KR" sz="1400" b="1" dirty="0" smtClean="0"/>
              <a:t>), </a:t>
            </a:r>
            <a:r>
              <a:rPr lang="ko-KR" altLang="en-US" sz="1400" b="1" dirty="0" smtClean="0"/>
              <a:t>보증금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월세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방형태 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07" y="1715210"/>
            <a:ext cx="2577243" cy="45823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10" y="1754277"/>
            <a:ext cx="2191760" cy="38969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86940" y="4080892"/>
            <a:ext cx="1420683" cy="9548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메인페이지</a:t>
            </a:r>
            <a:r>
              <a:rPr lang="ko-KR" altLang="en-US" dirty="0" smtClean="0"/>
              <a:t> 예시</a:t>
            </a:r>
            <a:endParaRPr lang="en-US" altLang="ko-KR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1396412" y="2294683"/>
            <a:ext cx="1511212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방 검색 기능</a:t>
            </a:r>
            <a:endParaRPr lang="en-US" altLang="ko-KR" sz="14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1193423" y="2940190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전주</a:t>
            </a:r>
            <a:endParaRPr lang="en-US" altLang="ko-KR" sz="1400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1838936" y="2940190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익산</a:t>
            </a:r>
            <a:endParaRPr lang="en-US" altLang="ko-KR" sz="14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2484449" y="2922666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군산</a:t>
            </a:r>
            <a:endParaRPr lang="en-US" altLang="ko-KR" sz="1400" dirty="0" smtClean="0"/>
          </a:p>
        </p:txBody>
      </p:sp>
      <p:sp>
        <p:nvSpPr>
          <p:cNvPr id="23" name="오른쪽 화살표 22"/>
          <p:cNvSpPr/>
          <p:nvPr/>
        </p:nvSpPr>
        <p:spPr>
          <a:xfrm>
            <a:off x="3455214" y="3314426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3037606" y="2601116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265006" y="22317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90680" y="713895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방 정보 목록조회 화면</a:t>
            </a:r>
            <a:r>
              <a:rPr lang="en-US" altLang="ko-KR" sz="1600" dirty="0" smtClean="0"/>
              <a:t>(1), </a:t>
            </a:r>
            <a:r>
              <a:rPr lang="ko-KR" altLang="en-US" sz="1600" dirty="0" smtClean="0"/>
              <a:t>조건 검색 화면</a:t>
            </a:r>
            <a:r>
              <a:rPr lang="en-US" altLang="ko-KR" sz="1600" dirty="0" smtClean="0"/>
              <a:t>(2)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목록화면 이동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검색조건별</a:t>
            </a:r>
            <a:r>
              <a:rPr lang="ko-KR" altLang="en-US" sz="1600" dirty="0" smtClean="0"/>
              <a:t> 방 정보 목록 조회</a:t>
            </a:r>
            <a:r>
              <a:rPr lang="en-US" altLang="ko-KR" sz="1600" dirty="0" smtClean="0"/>
              <a:t>(1),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검색조건 필터</a:t>
            </a:r>
            <a:r>
              <a:rPr lang="en-US" altLang="ko-KR" sz="1600" dirty="0" smtClean="0"/>
              <a:t>(2), </a:t>
            </a:r>
            <a:r>
              <a:rPr lang="ko-KR" altLang="en-US" sz="1600" dirty="0" smtClean="0"/>
              <a:t>좋아요</a:t>
            </a:r>
            <a:r>
              <a:rPr lang="en-US" altLang="ko-KR" sz="1600" dirty="0" smtClean="0"/>
              <a:t>(2)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829" y="2827133"/>
            <a:ext cx="1625163" cy="288918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282" y="2827133"/>
            <a:ext cx="1649196" cy="29323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924282" y="5947170"/>
            <a:ext cx="3617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필터기능 참고</a:t>
            </a:r>
            <a:endParaRPr lang="en-US" altLang="ko-KR" b="1" dirty="0" smtClean="0"/>
          </a:p>
          <a:p>
            <a:pPr algn="ctr"/>
            <a:r>
              <a:rPr lang="ko-KR" altLang="en-US" sz="1400" dirty="0" smtClean="0"/>
              <a:t>보증금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월세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 구조</a:t>
            </a:r>
            <a:endParaRPr lang="en-US" altLang="ko-KR" sz="1400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4629094" y="4536262"/>
            <a:ext cx="2520356" cy="364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주소</a:t>
            </a:r>
            <a:endParaRPr lang="en-US" altLang="ko-KR" sz="1400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4629094" y="4605216"/>
            <a:ext cx="2520356" cy="2790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주소</a:t>
            </a:r>
            <a:endParaRPr lang="en-US" altLang="ko-KR" sz="1400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4629094" y="4987778"/>
            <a:ext cx="2520356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방 구조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원룸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투룸등</a:t>
            </a:r>
            <a:r>
              <a:rPr lang="en-US" altLang="ko-KR" sz="1400" dirty="0" smtClean="0"/>
              <a:t>)</a:t>
            </a:r>
          </a:p>
          <a:p>
            <a:pPr algn="ctr"/>
            <a:r>
              <a:rPr lang="ko-KR" altLang="en-US" sz="1400" dirty="0" smtClean="0"/>
              <a:t>보증금 가격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월세 가격</a:t>
            </a:r>
            <a:endParaRPr lang="en-US" altLang="ko-KR" sz="1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4572206" y="5606686"/>
            <a:ext cx="2577243" cy="404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주소</a:t>
            </a:r>
            <a:endParaRPr lang="en-US" altLang="ko-KR" sz="14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4629094" y="5590077"/>
            <a:ext cx="2520356" cy="3645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10</a:t>
            </a:r>
            <a:r>
              <a:rPr lang="ko-KR" altLang="en-US" sz="1400" dirty="0" smtClean="0"/>
              <a:t>개 단위로 </a:t>
            </a:r>
            <a:r>
              <a:rPr lang="ko-KR" altLang="en-US" sz="1400" dirty="0" err="1" smtClean="0"/>
              <a:t>더보기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</a:t>
            </a:r>
            <a:r>
              <a:rPr lang="en-US" altLang="ko-KR" sz="1400" dirty="0" smtClean="0"/>
              <a:t>OR </a:t>
            </a:r>
            <a:r>
              <a:rPr lang="ko-KR" altLang="en-US" sz="1400" dirty="0" smtClean="0"/>
              <a:t>무한스크롤</a:t>
            </a:r>
            <a:endParaRPr lang="en-US" altLang="ko-KR" sz="1400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6724994" y="2714860"/>
            <a:ext cx="397421" cy="289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좋아요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30726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009" y="31529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검색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7092563" y="200312"/>
            <a:ext cx="51813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검색 기능은 </a:t>
            </a:r>
            <a:r>
              <a:rPr lang="en-US" altLang="ko-KR" sz="1400" b="1" dirty="0" smtClean="0"/>
              <a:t>Firebase </a:t>
            </a:r>
            <a:r>
              <a:rPr lang="en-US" altLang="ko-KR" sz="1400" b="1" dirty="0" err="1" smtClean="0"/>
              <a:t>RestAPI</a:t>
            </a:r>
            <a:r>
              <a:rPr lang="en-US" altLang="ko-KR" sz="1400" b="1" dirty="0" smtClean="0"/>
              <a:t> Request </a:t>
            </a:r>
            <a:r>
              <a:rPr lang="ko-KR" altLang="en-US" sz="1400" b="1" dirty="0" err="1" smtClean="0"/>
              <a:t>파라미터를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이용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Ex&gt; </a:t>
            </a:r>
            <a:r>
              <a:rPr lang="ko-KR" altLang="ko-KR" sz="1400" dirty="0">
                <a:solidFill>
                  <a:srgbClr val="37474F"/>
                </a:solidFill>
                <a:latin typeface="Arial Unicode MS" panose="020B0604020202020204" pitchFamily="50" charset="-127"/>
                <a:ea typeface="Roboto Mono"/>
              </a:rPr>
              <a:t>'https://dinosaur-facts.firebaseio.com/dinosaurs.json?orderBy="height"&amp;</a:t>
            </a:r>
            <a:r>
              <a:rPr lang="ko-KR" altLang="ko-KR" sz="1400" dirty="0" smtClean="0">
                <a:solidFill>
                  <a:srgbClr val="37474F"/>
                </a:solidFill>
                <a:latin typeface="Arial Unicode MS" panose="020B0604020202020204" pitchFamily="50" charset="-127"/>
                <a:ea typeface="Roboto Mono"/>
              </a:rPr>
              <a:t>startAt=3&amp;print=pretty</a:t>
            </a:r>
            <a:endParaRPr lang="en-US" altLang="ko-KR" sz="1400" dirty="0" smtClean="0">
              <a:solidFill>
                <a:srgbClr val="37474F"/>
              </a:solidFill>
              <a:latin typeface="Arial Unicode MS" panose="020B0604020202020204" pitchFamily="50" charset="-127"/>
              <a:ea typeface="Roboto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관련 </a:t>
            </a:r>
            <a:r>
              <a:rPr lang="en-US" altLang="ko-KR" sz="1400" b="1" dirty="0" smtClean="0"/>
              <a:t>API </a:t>
            </a:r>
            <a:r>
              <a:rPr lang="ko-KR" altLang="en-US" sz="1400" b="1" dirty="0" smtClean="0"/>
              <a:t>규격은 아직 미정</a:t>
            </a:r>
            <a:r>
              <a:rPr lang="en-US" altLang="ko-KR" sz="1400" b="1" dirty="0"/>
              <a:t>, </a:t>
            </a:r>
            <a:r>
              <a:rPr lang="ko-KR" altLang="en-US" sz="1400" b="1" dirty="0" smtClean="0"/>
              <a:t>프로젝트 </a:t>
            </a:r>
            <a:r>
              <a:rPr lang="en-US" altLang="ko-KR" sz="1400" b="1" dirty="0" smtClean="0"/>
              <a:t>Firebase DB </a:t>
            </a:r>
            <a:r>
              <a:rPr lang="ko-KR" altLang="en-US" sz="1400" b="1" dirty="0" smtClean="0"/>
              <a:t>참고</a:t>
            </a:r>
            <a:endParaRPr lang="en-US" altLang="ko-KR" sz="1400" b="1" dirty="0" smtClean="0"/>
          </a:p>
          <a:p>
            <a:r>
              <a:rPr lang="en-US" altLang="ko-KR" sz="1400" b="1" dirty="0"/>
              <a:t>(</a:t>
            </a:r>
            <a:r>
              <a:rPr lang="en-US" altLang="ko-KR" sz="1200" b="1" dirty="0">
                <a:hlinkClick r:id="rId2"/>
              </a:rPr>
              <a:t>https://</a:t>
            </a:r>
            <a:r>
              <a:rPr lang="en-US" altLang="ko-KR" sz="1200" b="1" dirty="0" smtClean="0">
                <a:hlinkClick r:id="rId2"/>
              </a:rPr>
              <a:t>console.firebase.google.com/project/cozyhouzz-531c2/database/data</a:t>
            </a:r>
            <a:r>
              <a:rPr lang="en-US" altLang="ko-KR" sz="1200" b="1" dirty="0" smtClean="0"/>
              <a:t>, </a:t>
            </a:r>
            <a:r>
              <a:rPr lang="en-US" altLang="ko-KR" sz="1200" b="1" dirty="0" smtClean="0">
                <a:hlinkClick r:id="rId3"/>
              </a:rPr>
              <a:t>https</a:t>
            </a:r>
            <a:r>
              <a:rPr lang="en-US" altLang="ko-KR" sz="1200" b="1" dirty="0">
                <a:hlinkClick r:id="rId3"/>
              </a:rPr>
              <a:t>://</a:t>
            </a:r>
            <a:r>
              <a:rPr lang="en-US" altLang="ko-KR" sz="1200" b="1" dirty="0" smtClean="0">
                <a:hlinkClick r:id="rId3"/>
              </a:rPr>
              <a:t>firebase.google.com/docs/database/rest/start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390680" y="713895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방 정보 목록조회 화면</a:t>
            </a:r>
            <a:r>
              <a:rPr lang="en-US" altLang="ko-KR" sz="1600" dirty="0" smtClean="0"/>
              <a:t>(1), </a:t>
            </a:r>
            <a:r>
              <a:rPr lang="ko-KR" altLang="en-US" sz="1600" dirty="0" smtClean="0"/>
              <a:t>조건 검색 화면</a:t>
            </a:r>
            <a:r>
              <a:rPr lang="en-US" altLang="ko-KR" sz="1600" dirty="0" smtClean="0"/>
              <a:t>(2)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목록화면 이동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검색조건별</a:t>
            </a:r>
            <a:r>
              <a:rPr lang="ko-KR" altLang="en-US" sz="1600" dirty="0" smtClean="0"/>
              <a:t> 방 정보 목록 조회</a:t>
            </a:r>
            <a:r>
              <a:rPr lang="en-US" altLang="ko-KR" sz="1600" dirty="0" smtClean="0"/>
              <a:t>(1),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검색조건 필터</a:t>
            </a:r>
            <a:r>
              <a:rPr lang="en-US" altLang="ko-KR" sz="1600" dirty="0" smtClean="0"/>
              <a:t>(2), </a:t>
            </a:r>
            <a:r>
              <a:rPr lang="ko-KR" altLang="en-US" sz="1600" dirty="0" smtClean="0"/>
              <a:t>방 정보 좋아요</a:t>
            </a:r>
            <a:r>
              <a:rPr lang="en-US" altLang="ko-KR" sz="1600" dirty="0" smtClean="0"/>
              <a:t>(2)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10" y="2865212"/>
            <a:ext cx="1625163" cy="288918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563" y="2865212"/>
            <a:ext cx="1649196" cy="29323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92563" y="5985249"/>
            <a:ext cx="3617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필터기능 참고</a:t>
            </a:r>
            <a:endParaRPr lang="en-US" altLang="ko-KR" b="1" dirty="0" smtClean="0"/>
          </a:p>
          <a:p>
            <a:pPr algn="ctr"/>
            <a:r>
              <a:rPr lang="ko-KR" altLang="en-US" sz="1400" dirty="0" smtClean="0"/>
              <a:t>보증금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월세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 구조</a:t>
            </a:r>
            <a:endParaRPr lang="en-US" altLang="ko-KR" sz="1400" dirty="0" smtClean="0"/>
          </a:p>
        </p:txBody>
      </p:sp>
      <p:sp>
        <p:nvSpPr>
          <p:cNvPr id="25" name="오른쪽 화살표 24"/>
          <p:cNvSpPr/>
          <p:nvPr/>
        </p:nvSpPr>
        <p:spPr>
          <a:xfrm>
            <a:off x="6130545" y="3805869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필터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862" y="2513137"/>
            <a:ext cx="2142732" cy="380982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904158" y="4858574"/>
            <a:ext cx="2095436" cy="303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주소</a:t>
            </a:r>
            <a:endParaRPr lang="en-US" altLang="ko-KR" sz="1400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3904158" y="4915902"/>
            <a:ext cx="2095436" cy="23199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주소</a:t>
            </a:r>
            <a:endParaRPr lang="en-US" altLang="ko-KR" sz="1400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3904158" y="5233966"/>
            <a:ext cx="2095436" cy="34933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방 구조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원룸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투룸등</a:t>
            </a:r>
            <a:r>
              <a:rPr lang="en-US" altLang="ko-KR" sz="1400" dirty="0" smtClean="0"/>
              <a:t>)</a:t>
            </a:r>
          </a:p>
          <a:p>
            <a:pPr algn="ctr"/>
            <a:r>
              <a:rPr lang="ko-KR" altLang="en-US" sz="1400" dirty="0" smtClean="0"/>
              <a:t>보증금 가격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월세 가격</a:t>
            </a:r>
            <a:endParaRPr lang="en-US" altLang="ko-KR" sz="1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3856861" y="5748529"/>
            <a:ext cx="2142732" cy="336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주소</a:t>
            </a:r>
            <a:endParaRPr lang="en-US" altLang="ko-KR" sz="14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3904158" y="5734721"/>
            <a:ext cx="2095436" cy="30312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10</a:t>
            </a:r>
            <a:r>
              <a:rPr lang="ko-KR" altLang="en-US" sz="1400" dirty="0" smtClean="0"/>
              <a:t>개 단위로 </a:t>
            </a:r>
            <a:r>
              <a:rPr lang="ko-KR" altLang="en-US" sz="1400" dirty="0" err="1" smtClean="0"/>
              <a:t>더보기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</a:t>
            </a:r>
            <a:r>
              <a:rPr lang="en-US" altLang="ko-KR" sz="1400" dirty="0" smtClean="0"/>
              <a:t>OR </a:t>
            </a:r>
            <a:r>
              <a:rPr lang="ko-KR" altLang="en-US" sz="1400" dirty="0" smtClean="0"/>
              <a:t>무한스크롤</a:t>
            </a:r>
            <a:endParaRPr lang="en-US" altLang="ko-KR" sz="14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43" y="2409868"/>
            <a:ext cx="2191760" cy="389699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078873" y="4736483"/>
            <a:ext cx="1420683" cy="9548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메인페이지</a:t>
            </a:r>
            <a:r>
              <a:rPr lang="ko-KR" altLang="en-US" dirty="0" smtClean="0"/>
              <a:t> 예시</a:t>
            </a:r>
            <a:endParaRPr lang="en-US" altLang="ko-KR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988345" y="2950274"/>
            <a:ext cx="1511212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방 검색 기능</a:t>
            </a:r>
            <a:endParaRPr lang="en-US" altLang="ko-KR" sz="1400" dirty="0" smtClean="0"/>
          </a:p>
        </p:txBody>
      </p:sp>
      <p:sp>
        <p:nvSpPr>
          <p:cNvPr id="38" name="직사각형 37"/>
          <p:cNvSpPr/>
          <p:nvPr/>
        </p:nvSpPr>
        <p:spPr>
          <a:xfrm>
            <a:off x="785356" y="3595781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전주</a:t>
            </a:r>
            <a:endParaRPr lang="en-US" altLang="ko-KR" sz="1400" dirty="0" smtClean="0"/>
          </a:p>
        </p:txBody>
      </p:sp>
      <p:sp>
        <p:nvSpPr>
          <p:cNvPr id="39" name="직사각형 38"/>
          <p:cNvSpPr/>
          <p:nvPr/>
        </p:nvSpPr>
        <p:spPr>
          <a:xfrm>
            <a:off x="1430869" y="3595781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익산</a:t>
            </a:r>
            <a:endParaRPr lang="en-US" altLang="ko-KR" sz="14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2076382" y="3578257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군산</a:t>
            </a:r>
            <a:endParaRPr lang="en-US" altLang="ko-KR" sz="1400" dirty="0" smtClean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2345246" y="2751042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506663" y="2426923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5645963" y="2318354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807380" y="1938164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898020" y="3026675"/>
            <a:ext cx="2107711" cy="299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5101532" y="2665280"/>
            <a:ext cx="587034" cy="289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필터</a:t>
            </a:r>
            <a:endParaRPr lang="en-US" altLang="ko-KR" sz="1400" dirty="0" smtClean="0"/>
          </a:p>
        </p:txBody>
      </p:sp>
      <p:sp>
        <p:nvSpPr>
          <p:cNvPr id="45" name="오른쪽 화살표 44"/>
          <p:cNvSpPr/>
          <p:nvPr/>
        </p:nvSpPr>
        <p:spPr>
          <a:xfrm>
            <a:off x="2884336" y="3864919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검색 결과</a:t>
            </a:r>
            <a:endParaRPr lang="ko-KR" altLang="en-US" sz="1400" dirty="0"/>
          </a:p>
        </p:txBody>
      </p:sp>
      <p:sp>
        <p:nvSpPr>
          <p:cNvPr id="5" name="위로 구부러진 화살표 4"/>
          <p:cNvSpPr/>
          <p:nvPr/>
        </p:nvSpPr>
        <p:spPr>
          <a:xfrm flipH="1">
            <a:off x="5363311" y="6121288"/>
            <a:ext cx="2440916" cy="7061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65672" y="6277636"/>
            <a:ext cx="11897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dirty="0" smtClean="0"/>
              <a:t>필터 결과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602172" y="3332926"/>
            <a:ext cx="397421" cy="289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좋아요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27292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등록</a:t>
            </a:r>
            <a:r>
              <a:rPr lang="en-US" altLang="ko-KR" b="1" dirty="0" smtClean="0"/>
              <a:t>(2)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08" y="1788517"/>
            <a:ext cx="2560681" cy="45926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1753" y="1062087"/>
            <a:ext cx="6096000" cy="5847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1(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),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2(</a:t>
            </a:r>
            <a:r>
              <a:rPr lang="ko-KR" altLang="en-US" sz="1600" dirty="0" smtClean="0"/>
              <a:t>정보</a:t>
            </a:r>
            <a:r>
              <a:rPr lang="en-US" altLang="ko-KR" sz="1600" dirty="0" smtClean="0"/>
              <a:t>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(1), </a:t>
            </a:r>
            <a:r>
              <a:rPr lang="ko-KR" altLang="en-US" sz="1600" dirty="0" smtClean="0"/>
              <a:t>이미지 업로드</a:t>
            </a:r>
            <a:r>
              <a:rPr lang="en-US" altLang="ko-KR" sz="1600" dirty="0" smtClean="0"/>
              <a:t>(1)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92563" y="200312"/>
            <a:ext cx="518136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웹에서는 이미지가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=“a.jpg</a:t>
            </a:r>
            <a:r>
              <a:rPr lang="en-US" altLang="ko-KR" sz="1400" b="1" dirty="0" smtClean="0"/>
              <a:t>”&gt;HTML </a:t>
            </a:r>
            <a:r>
              <a:rPr lang="en-US" altLang="ko-KR" sz="1400" b="1" dirty="0"/>
              <a:t>Text</a:t>
            </a:r>
            <a:r>
              <a:rPr lang="ko-KR" altLang="en-US" sz="1400" b="1" dirty="0"/>
              <a:t>로 저장된다</a:t>
            </a:r>
            <a:r>
              <a:rPr lang="en-US" altLang="ko-KR" sz="1400" b="1" dirty="0" smtClean="0"/>
              <a:t>. =&gt; </a:t>
            </a:r>
            <a:r>
              <a:rPr lang="ko-KR" altLang="en-US" sz="1400" b="1" dirty="0" smtClean="0"/>
              <a:t>일반 </a:t>
            </a:r>
            <a:r>
              <a:rPr lang="ko-KR" altLang="en-US" sz="1400" b="1" dirty="0"/>
              <a:t>이미지 </a:t>
            </a:r>
            <a:r>
              <a:rPr lang="ko-KR" altLang="en-US" sz="1400" b="1" dirty="0" err="1" smtClean="0"/>
              <a:t>업로드시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어떻게 저장 할 것인가</a:t>
            </a:r>
            <a:r>
              <a:rPr lang="en-US" altLang="ko-KR" sz="1400" b="1" dirty="0" smtClean="0"/>
              <a:t>?</a:t>
            </a:r>
            <a:endParaRPr lang="en-US" altLang="ko-KR" sz="1400" dirty="0"/>
          </a:p>
        </p:txBody>
      </p:sp>
      <p:sp>
        <p:nvSpPr>
          <p:cNvPr id="4" name="직사각형 3"/>
          <p:cNvSpPr/>
          <p:nvPr/>
        </p:nvSpPr>
        <p:spPr>
          <a:xfrm>
            <a:off x="6742655" y="1950741"/>
            <a:ext cx="25747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방 구조 종류</a:t>
            </a:r>
            <a:endParaRPr lang="en-US" altLang="ko-KR" b="1" dirty="0" smtClean="0"/>
          </a:p>
          <a:p>
            <a:pPr algn="ctr"/>
            <a:r>
              <a:rPr lang="ko-KR" altLang="en-US" dirty="0" smtClean="0"/>
              <a:t>원룸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투룸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쓰리룸이상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방구조</a:t>
            </a:r>
            <a:r>
              <a:rPr lang="en-US" altLang="ko-KR" dirty="0" smtClean="0"/>
              <a:t>,</a:t>
            </a:r>
          </a:p>
          <a:p>
            <a:pPr algn="ctr"/>
            <a:r>
              <a:rPr lang="en-US" altLang="ko-KR" dirty="0" smtClean="0"/>
              <a:t>VR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정보는 필수입력사항임</a:t>
            </a:r>
            <a:endParaRPr lang="en-US" altLang="ko-KR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696828" y="2547592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VR </a:t>
            </a:r>
            <a:r>
              <a:rPr lang="ko-KR" altLang="en-US" sz="1400" dirty="0"/>
              <a:t>이미지</a:t>
            </a:r>
            <a:endParaRPr lang="en-US" altLang="ko-KR" sz="14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696828" y="4515202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일반 이미지</a:t>
            </a:r>
            <a:endParaRPr lang="en-US" altLang="ko-KR" sz="14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1882558" y="2011686"/>
            <a:ext cx="901825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다음</a:t>
            </a:r>
            <a:endParaRPr lang="en-US" altLang="ko-KR" sz="14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18" y="1788517"/>
            <a:ext cx="2560681" cy="459266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421580" y="2429721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주소</a:t>
            </a:r>
            <a:endParaRPr lang="en-US" altLang="ko-KR" sz="14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4421580" y="3070925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방구조</a:t>
            </a:r>
            <a:endParaRPr lang="en-US" altLang="ko-KR" sz="1400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4421580" y="4634814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월세</a:t>
            </a:r>
            <a:endParaRPr lang="en-US" altLang="ko-KR" sz="14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4421580" y="4185569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보증금</a:t>
            </a:r>
            <a:endParaRPr lang="en-US" altLang="ko-KR" sz="14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421579" y="3564944"/>
            <a:ext cx="208421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전세나 매매의 경우 월세를 </a:t>
            </a:r>
            <a:r>
              <a:rPr lang="en-US" altLang="ko-KR" sz="1400" b="1" dirty="0" smtClean="0"/>
              <a:t>0</a:t>
            </a:r>
            <a:r>
              <a:rPr lang="ko-KR" altLang="en-US" sz="1400" b="1" dirty="0" smtClean="0"/>
              <a:t>으로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해주세요</a:t>
            </a:r>
            <a:r>
              <a:rPr lang="en-US" altLang="ko-KR" sz="1400" b="1" dirty="0" smtClean="0"/>
              <a:t>!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421579" y="5093223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VR </a:t>
            </a:r>
            <a:r>
              <a:rPr lang="ko-KR" altLang="en-US" sz="1400" dirty="0" smtClean="0"/>
              <a:t>이미지</a:t>
            </a:r>
            <a:endParaRPr lang="en-US" altLang="ko-KR" sz="1400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4421579" y="5479215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일반 이미지</a:t>
            </a:r>
            <a:endParaRPr lang="en-US" altLang="ko-KR" sz="1400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4421579" y="5928460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r>
              <a:rPr lang="en-US" altLang="ko-KR" sz="1400" dirty="0" smtClean="0"/>
              <a:t>omment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603968" y="2011686"/>
            <a:ext cx="901825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완료</a:t>
            </a: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-1" b="-906"/>
          <a:stretch/>
        </p:blipFill>
        <p:spPr>
          <a:xfrm>
            <a:off x="883676" y="4944772"/>
            <a:ext cx="1710517" cy="171842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72" y="2959468"/>
            <a:ext cx="1338722" cy="66936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857961" y="3301535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72" y="3775349"/>
            <a:ext cx="1338722" cy="66936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844002" y="4118090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2061600" y="5728157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2069007" y="6320724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sp>
        <p:nvSpPr>
          <p:cNvPr id="40" name="오른쪽 화살표 39"/>
          <p:cNvSpPr/>
          <p:nvPr/>
        </p:nvSpPr>
        <p:spPr>
          <a:xfrm>
            <a:off x="3054374" y="3720939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>
            <a:off x="7654254" y="3688459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554259" y="2010020"/>
            <a:ext cx="2321076" cy="431070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방정보</a:t>
            </a:r>
            <a:r>
              <a:rPr lang="ko-KR" altLang="en-US" sz="1400" dirty="0" smtClean="0"/>
              <a:t> 목록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조회화면으로 이동</a:t>
            </a:r>
            <a:endParaRPr lang="en-US" altLang="ko-KR" sz="1400" dirty="0" smtClean="0"/>
          </a:p>
        </p:txBody>
      </p:sp>
      <p:sp>
        <p:nvSpPr>
          <p:cNvPr id="43" name="직사각형 42"/>
          <p:cNvSpPr/>
          <p:nvPr/>
        </p:nvSpPr>
        <p:spPr>
          <a:xfrm>
            <a:off x="4421580" y="2000952"/>
            <a:ext cx="555938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뒤로</a:t>
            </a:r>
            <a:endParaRPr lang="en-US" altLang="ko-KR" sz="14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6593240" y="4612021"/>
            <a:ext cx="2876318" cy="2031325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작성본을</a:t>
            </a:r>
            <a:r>
              <a:rPr lang="ko-KR" altLang="en-US" sz="1400" b="1" dirty="0" smtClean="0"/>
              <a:t> 따로 저장하던지</a:t>
            </a:r>
            <a:r>
              <a:rPr lang="en-US" altLang="ko-KR" sz="1400" b="1" dirty="0" smtClean="0"/>
              <a:t>,</a:t>
            </a:r>
          </a:p>
          <a:p>
            <a:pPr algn="ctr"/>
            <a:r>
              <a:rPr lang="ko-KR" altLang="en-US" sz="1400" b="1" dirty="0" smtClean="0"/>
              <a:t>아니면 </a:t>
            </a:r>
            <a:r>
              <a:rPr lang="en-US" altLang="ko-KR" sz="1400" b="1" dirty="0" smtClean="0"/>
              <a:t>Tag</a:t>
            </a:r>
            <a:r>
              <a:rPr lang="ko-KR" altLang="en-US" sz="1400" b="1" dirty="0" smtClean="0"/>
              <a:t>를 씌운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를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저장하던지 저장 방식을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 정해야 될 것 같다</a:t>
            </a:r>
            <a:r>
              <a:rPr lang="en-US" altLang="ko-KR" sz="1400" b="1" dirty="0" smtClean="0"/>
              <a:t>.</a:t>
            </a:r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 smtClean="0"/>
              <a:t>개인적으로는 </a:t>
            </a: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버전과 웹 버전 게시물을 구분하는 </a:t>
            </a:r>
            <a:r>
              <a:rPr lang="en-US" altLang="ko-KR" sz="1400" b="1" dirty="0" smtClean="0"/>
              <a:t>flag</a:t>
            </a:r>
            <a:r>
              <a:rPr lang="ko-KR" altLang="en-US" sz="1400" b="1" dirty="0" smtClean="0"/>
              <a:t>가 있어서 다른 방식으로 보여줘야 될 것 같</a:t>
            </a:r>
            <a:r>
              <a:rPr lang="ko-KR" altLang="en-US" sz="1400" b="1" dirty="0"/>
              <a:t>음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71597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등록</a:t>
            </a:r>
            <a:r>
              <a:rPr lang="en-US" altLang="ko-KR" b="1" dirty="0" smtClean="0"/>
              <a:t>(2)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754" y="1650176"/>
            <a:ext cx="2560681" cy="45926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1753" y="1062087"/>
            <a:ext cx="6096000" cy="5847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1(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),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2(</a:t>
            </a:r>
            <a:r>
              <a:rPr lang="ko-KR" altLang="en-US" sz="1600" dirty="0" smtClean="0"/>
              <a:t>정보</a:t>
            </a:r>
            <a:r>
              <a:rPr lang="en-US" altLang="ko-KR" sz="1600" dirty="0" smtClean="0"/>
              <a:t>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(1), </a:t>
            </a:r>
            <a:r>
              <a:rPr lang="ko-KR" altLang="en-US" sz="1600" dirty="0" smtClean="0"/>
              <a:t>이미지 업로드</a:t>
            </a:r>
            <a:r>
              <a:rPr lang="en-US" altLang="ko-KR" sz="1600" dirty="0" smtClean="0"/>
              <a:t>(1)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53497" y="200312"/>
            <a:ext cx="552042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웹에서는 이미지가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=“a.jpg</a:t>
            </a:r>
            <a:r>
              <a:rPr lang="en-US" altLang="ko-KR" sz="1400" b="1" dirty="0" smtClean="0"/>
              <a:t>”&gt;HTML </a:t>
            </a:r>
            <a:r>
              <a:rPr lang="en-US" altLang="ko-KR" sz="1400" b="1" dirty="0"/>
              <a:t>Text</a:t>
            </a:r>
            <a:r>
              <a:rPr lang="ko-KR" altLang="en-US" sz="1400" b="1" dirty="0"/>
              <a:t>로 저장된다</a:t>
            </a:r>
            <a:r>
              <a:rPr lang="en-US" altLang="ko-KR" sz="1400" b="1" dirty="0" smtClean="0"/>
              <a:t>. =&gt; </a:t>
            </a:r>
            <a:r>
              <a:rPr lang="ko-KR" altLang="en-US" sz="1400" b="1" dirty="0" smtClean="0"/>
              <a:t>일반 </a:t>
            </a:r>
            <a:r>
              <a:rPr lang="ko-KR" altLang="en-US" sz="1400" b="1" dirty="0"/>
              <a:t>이미지 </a:t>
            </a:r>
            <a:r>
              <a:rPr lang="ko-KR" altLang="en-US" sz="1400" b="1" dirty="0" err="1" smtClean="0"/>
              <a:t>업로드시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어떻게 저장 할 것인가</a:t>
            </a:r>
            <a:r>
              <a:rPr lang="en-US" altLang="ko-KR" sz="1400" b="1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갤러리를 통한 이미지 </a:t>
            </a:r>
            <a:r>
              <a:rPr lang="ko-KR" altLang="en-US" sz="1400" b="1" dirty="0" err="1" smtClean="0"/>
              <a:t>업로드시</a:t>
            </a:r>
            <a:r>
              <a:rPr lang="en-US" altLang="ko-KR" sz="1400" b="1" dirty="0" smtClean="0"/>
              <a:t>, VR </a:t>
            </a:r>
            <a:r>
              <a:rPr lang="ko-KR" altLang="en-US" sz="1400" b="1" dirty="0" smtClean="0"/>
              <a:t>이미지와 일반 이미지를 구분하는 기능이 필요 할 것 같다</a:t>
            </a:r>
            <a:r>
              <a:rPr lang="en-US" altLang="ko-KR" sz="1400" b="1" dirty="0" smtClean="0"/>
              <a:t>.(meta</a:t>
            </a:r>
            <a:r>
              <a:rPr lang="ko-KR" altLang="en-US" sz="1400" b="1" dirty="0" smtClean="0"/>
              <a:t>정보 </a:t>
            </a:r>
            <a:r>
              <a:rPr lang="en-US" altLang="ko-KR" sz="1400" b="1" dirty="0" smtClean="0"/>
              <a:t>OR </a:t>
            </a:r>
            <a:r>
              <a:rPr lang="ko-KR" altLang="en-US" sz="1400" b="1" dirty="0" smtClean="0"/>
              <a:t>구분 창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6244274" y="2409251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VR </a:t>
            </a:r>
            <a:r>
              <a:rPr lang="ko-KR" altLang="en-US" sz="1400" dirty="0"/>
              <a:t>이미지</a:t>
            </a:r>
            <a:endParaRPr lang="en-US" altLang="ko-KR" sz="14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6244274" y="4376861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일반 이미지</a:t>
            </a:r>
            <a:endParaRPr lang="en-US" altLang="ko-KR" sz="14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7430004" y="1873345"/>
            <a:ext cx="901825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다음</a:t>
            </a:r>
            <a:endParaRPr lang="en-US" altLang="ko-KR" sz="14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111" y="1915132"/>
            <a:ext cx="2560681" cy="459266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349973" y="2556336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주소</a:t>
            </a:r>
            <a:endParaRPr lang="en-US" altLang="ko-KR" sz="14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9349973" y="3197540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방구조</a:t>
            </a:r>
            <a:endParaRPr lang="en-US" altLang="ko-KR" sz="1400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9349973" y="4761429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월세</a:t>
            </a:r>
            <a:endParaRPr lang="en-US" altLang="ko-KR" sz="14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9349973" y="4312184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보증금</a:t>
            </a:r>
            <a:endParaRPr lang="en-US" altLang="ko-KR" sz="14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9349972" y="3691559"/>
            <a:ext cx="208421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전세나 매매의 경우 월세를 </a:t>
            </a:r>
            <a:r>
              <a:rPr lang="en-US" altLang="ko-KR" sz="1400" b="1" dirty="0" smtClean="0"/>
              <a:t>0</a:t>
            </a:r>
            <a:r>
              <a:rPr lang="ko-KR" altLang="en-US" sz="1400" b="1" dirty="0" smtClean="0"/>
              <a:t>으로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해주세요</a:t>
            </a:r>
            <a:r>
              <a:rPr lang="en-US" altLang="ko-KR" sz="1400" b="1" dirty="0" smtClean="0"/>
              <a:t>!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349972" y="5219838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VR </a:t>
            </a:r>
            <a:r>
              <a:rPr lang="ko-KR" altLang="en-US" sz="1400" dirty="0" smtClean="0"/>
              <a:t>이미지</a:t>
            </a:r>
            <a:endParaRPr lang="en-US" altLang="ko-KR" sz="1400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9349972" y="5605830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일반 이미지</a:t>
            </a:r>
            <a:endParaRPr lang="en-US" altLang="ko-KR" sz="1400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9349972" y="6055075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r>
              <a:rPr lang="en-US" altLang="ko-KR" sz="1400" dirty="0" smtClean="0"/>
              <a:t>omment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532361" y="2138301"/>
            <a:ext cx="901825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완료</a:t>
            </a: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-1" b="-906"/>
          <a:stretch/>
        </p:blipFill>
        <p:spPr>
          <a:xfrm>
            <a:off x="6431122" y="4806431"/>
            <a:ext cx="1710517" cy="171842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018" y="2821127"/>
            <a:ext cx="1338722" cy="66936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7405407" y="3163194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018" y="3637008"/>
            <a:ext cx="1338722" cy="66936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391448" y="3979749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7609046" y="5589816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16453" y="6182383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sp>
        <p:nvSpPr>
          <p:cNvPr id="40" name="오른쪽 화살표 39"/>
          <p:cNvSpPr/>
          <p:nvPr/>
        </p:nvSpPr>
        <p:spPr>
          <a:xfrm>
            <a:off x="8083231" y="3520743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9349973" y="2127567"/>
            <a:ext cx="555938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뒤로</a:t>
            </a:r>
            <a:endParaRPr lang="en-US" altLang="ko-KR" sz="1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08" y="1713275"/>
            <a:ext cx="2474823" cy="44002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3308" y="6183870"/>
            <a:ext cx="4784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업로드 사진 </a:t>
            </a:r>
            <a:r>
              <a:rPr lang="ko-KR" altLang="en-US" b="1" dirty="0" err="1" smtClean="0"/>
              <a:t>선택후</a:t>
            </a:r>
            <a:r>
              <a:rPr lang="ko-KR" altLang="en-US" b="1" dirty="0" smtClean="0"/>
              <a:t> 공유하기 </a:t>
            </a: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선택된 이미지가 입력되어 글을 작성 할 수 있게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178" y="1855991"/>
            <a:ext cx="2394556" cy="425757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6729" y="3762378"/>
            <a:ext cx="1106096" cy="48520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Cozyhouzz</a:t>
            </a:r>
            <a:endParaRPr lang="en-US" altLang="ko-KR" sz="1400" dirty="0" smtClean="0"/>
          </a:p>
        </p:txBody>
      </p:sp>
      <p:sp>
        <p:nvSpPr>
          <p:cNvPr id="45" name="오른쪽 화살표 44"/>
          <p:cNvSpPr/>
          <p:nvPr/>
        </p:nvSpPr>
        <p:spPr>
          <a:xfrm>
            <a:off x="5255399" y="3582598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7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010" y="261423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(1)-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87"/>
          <a:stretch/>
        </p:blipFill>
        <p:spPr>
          <a:xfrm>
            <a:off x="6417693" y="822464"/>
            <a:ext cx="2589474" cy="15093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9" y="2474055"/>
            <a:ext cx="2692163" cy="17539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24968" y="1139614"/>
            <a:ext cx="2805096" cy="15667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693" y="483724"/>
            <a:ext cx="2579229" cy="4776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759" y="2252294"/>
            <a:ext cx="2794917" cy="31327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40807" y="1541174"/>
            <a:ext cx="946093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VR</a:t>
            </a:r>
            <a:r>
              <a:rPr lang="ko-KR" altLang="en-US" sz="1400" dirty="0" smtClean="0"/>
              <a:t>이미지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032" y="4228015"/>
            <a:ext cx="2555615" cy="23829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0160441" y="1769090"/>
            <a:ext cx="1082348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일반이미지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6417693" y="999598"/>
            <a:ext cx="268182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9475130" y="2792602"/>
            <a:ext cx="2483631" cy="10319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Comment(HTML Text)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6603" y="3938974"/>
            <a:ext cx="2681825" cy="57808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475106" y="4789357"/>
            <a:ext cx="2392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/>
              <a:t>웹에서는 이미지가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&lt;</a:t>
            </a:r>
            <a:r>
              <a:rPr lang="en-US" altLang="ko-KR" sz="1600" b="1" dirty="0" err="1" smtClean="0"/>
              <a:t>img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src</a:t>
            </a:r>
            <a:r>
              <a:rPr lang="en-US" altLang="ko-KR" sz="1600" b="1" dirty="0" smtClean="0"/>
              <a:t>=“a.jpg”&gt;</a:t>
            </a:r>
          </a:p>
          <a:p>
            <a:pPr algn="ctr"/>
            <a:r>
              <a:rPr lang="en-US" altLang="ko-KR" sz="1600" b="1" dirty="0" smtClean="0"/>
              <a:t>HTML Text</a:t>
            </a:r>
            <a:r>
              <a:rPr lang="ko-KR" altLang="en-US" sz="1600" b="1" dirty="0" smtClean="0"/>
              <a:t>로 저장된다</a:t>
            </a:r>
            <a:r>
              <a:rPr lang="en-US" altLang="ko-KR" sz="1600" b="1" dirty="0" smtClean="0"/>
              <a:t>.</a:t>
            </a:r>
            <a:endParaRPr lang="en-US" altLang="ko-KR" sz="16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451753" y="1062087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상세보기</a:t>
            </a:r>
            <a:endParaRPr lang="en-US" altLang="ko-KR" sz="1600" dirty="0" smtClean="0"/>
          </a:p>
          <a:p>
            <a:pPr marL="28575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상세보기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기능</a:t>
            </a:r>
            <a:r>
              <a:rPr lang="en-US" altLang="ko-KR" sz="1600" dirty="0" smtClean="0"/>
              <a:t>(1)(VR 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지도</a:t>
            </a:r>
            <a:r>
              <a:rPr lang="en-US" altLang="ko-KR" sz="1600" dirty="0" smtClean="0"/>
              <a:t>/</a:t>
            </a:r>
            <a:r>
              <a:rPr lang="ko-KR" altLang="en-US" sz="1600" dirty="0" err="1" smtClean="0"/>
              <a:t>로드뷰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전화하기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623674" y="3501393"/>
            <a:ext cx="2876318" cy="2031325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작성본을</a:t>
            </a:r>
            <a:r>
              <a:rPr lang="ko-KR" altLang="en-US" sz="1400" b="1" dirty="0" smtClean="0"/>
              <a:t> 따로 저장하던지</a:t>
            </a:r>
            <a:r>
              <a:rPr lang="en-US" altLang="ko-KR" sz="1400" b="1" dirty="0" smtClean="0"/>
              <a:t>,</a:t>
            </a:r>
          </a:p>
          <a:p>
            <a:pPr algn="ctr"/>
            <a:r>
              <a:rPr lang="ko-KR" altLang="en-US" sz="1400" b="1" dirty="0" smtClean="0"/>
              <a:t>아니면 </a:t>
            </a:r>
            <a:r>
              <a:rPr lang="en-US" altLang="ko-KR" sz="1400" b="1" dirty="0" smtClean="0"/>
              <a:t>Tag</a:t>
            </a:r>
            <a:r>
              <a:rPr lang="ko-KR" altLang="en-US" sz="1400" b="1" dirty="0" smtClean="0"/>
              <a:t>를 씌운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를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저장하던지 저장 방식을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 정해야 될 것 같다</a:t>
            </a:r>
            <a:r>
              <a:rPr lang="en-US" altLang="ko-KR" sz="1400" b="1" dirty="0" smtClean="0"/>
              <a:t>.</a:t>
            </a:r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 smtClean="0"/>
              <a:t>개인적으로는 </a:t>
            </a: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버전과 웹 버전 게시물을 구분하는 </a:t>
            </a:r>
            <a:r>
              <a:rPr lang="en-US" altLang="ko-KR" sz="1400" b="1" dirty="0" smtClean="0"/>
              <a:t>flag</a:t>
            </a:r>
            <a:r>
              <a:rPr lang="ko-KR" altLang="en-US" sz="1400" b="1" dirty="0" smtClean="0"/>
              <a:t>가 있어서 다른 방식으로 보여줘야 될 것 같</a:t>
            </a:r>
            <a:r>
              <a:rPr lang="ko-KR" altLang="en-US" sz="1400" b="1" dirty="0"/>
              <a:t>음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522487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010" y="261423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(1)-</a:t>
            </a:r>
            <a:r>
              <a:rPr lang="ko-KR" altLang="en-US" b="1" dirty="0" smtClean="0"/>
              <a:t>추가수정사항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6417693" y="999598"/>
            <a:ext cx="268182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543807" y="956184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상세보기</a:t>
            </a:r>
            <a:endParaRPr lang="en-US" altLang="ko-KR" sz="1600" dirty="0" smtClean="0"/>
          </a:p>
          <a:p>
            <a:pPr marL="28575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상세보기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기능</a:t>
            </a:r>
            <a:r>
              <a:rPr lang="en-US" altLang="ko-KR" sz="1600" dirty="0" smtClean="0"/>
              <a:t>(1)(VR 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지도</a:t>
            </a:r>
            <a:r>
              <a:rPr lang="en-US" altLang="ko-KR" sz="1600" dirty="0" smtClean="0"/>
              <a:t>/</a:t>
            </a:r>
            <a:r>
              <a:rPr lang="ko-KR" altLang="en-US" sz="1600" dirty="0" err="1" smtClean="0"/>
              <a:t>로드뷰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전화하기</a:t>
            </a:r>
            <a:r>
              <a:rPr lang="en-US" altLang="ko-KR" sz="1600" dirty="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49780"/>
          <a:stretch/>
        </p:blipFill>
        <p:spPr>
          <a:xfrm>
            <a:off x="703031" y="2154523"/>
            <a:ext cx="3038475" cy="27265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35259"/>
          <a:stretch/>
        </p:blipFill>
        <p:spPr>
          <a:xfrm>
            <a:off x="673207" y="6234451"/>
            <a:ext cx="3067050" cy="35149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76" y="8501420"/>
            <a:ext cx="3015215" cy="43074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12775" y="6280836"/>
            <a:ext cx="3015215" cy="2244534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sz="14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808210" y="5990183"/>
            <a:ext cx="862884" cy="193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위치정보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29857" y="5990183"/>
            <a:ext cx="862884" cy="19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28923" y="5998580"/>
            <a:ext cx="862884" cy="19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업체정보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8210" y="8932165"/>
            <a:ext cx="521795" cy="303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문자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8263186" y="4480385"/>
            <a:ext cx="3015215" cy="2244534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8358621" y="4213682"/>
            <a:ext cx="862884" cy="193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위치정보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280268" y="4213682"/>
            <a:ext cx="862884" cy="193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279334" y="4222079"/>
            <a:ext cx="862884" cy="193632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업체정보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241179" y="1840157"/>
            <a:ext cx="3015215" cy="2244534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sz="1400" dirty="0" smtClean="0"/>
          </a:p>
        </p:txBody>
      </p:sp>
      <p:sp>
        <p:nvSpPr>
          <p:cNvPr id="38" name="직사각형 37"/>
          <p:cNvSpPr/>
          <p:nvPr/>
        </p:nvSpPr>
        <p:spPr>
          <a:xfrm>
            <a:off x="8336614" y="1573454"/>
            <a:ext cx="862884" cy="193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위치정보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258261" y="1573454"/>
            <a:ext cx="862884" cy="193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257327" y="1581851"/>
            <a:ext cx="862884" cy="19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업체정보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239" y="2121926"/>
            <a:ext cx="2757014" cy="1115555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8371239" y="3371456"/>
            <a:ext cx="2748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한줄로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0972" y="4538569"/>
            <a:ext cx="2608704" cy="403929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051" y="5252185"/>
            <a:ext cx="2608704" cy="403929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0485540" y="4544176"/>
            <a:ext cx="792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490362" y="5256121"/>
            <a:ext cx="792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456073" y="5504403"/>
            <a:ext cx="733667" cy="6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9500421" y="5332596"/>
            <a:ext cx="536667" cy="122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0230371" y="5438518"/>
            <a:ext cx="2551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413804" y="5711940"/>
            <a:ext cx="2748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한줄로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952168" y="2186470"/>
            <a:ext cx="2838688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905" y="3063028"/>
            <a:ext cx="2979950" cy="41580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886491" y="494029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61" y="4996710"/>
            <a:ext cx="193708" cy="19370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8238" y="4969219"/>
            <a:ext cx="285750" cy="21907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4276" y="5020370"/>
            <a:ext cx="504825" cy="209550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976671" y="493893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3149101" y="4958384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969099" y="6461218"/>
            <a:ext cx="3309779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3856356" y="3524601"/>
            <a:ext cx="3396380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4799" y="4084545"/>
            <a:ext cx="1893773" cy="374405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3824606" y="4430518"/>
            <a:ext cx="3396972" cy="355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기능</a:t>
            </a:r>
            <a:r>
              <a:rPr lang="en-US" altLang="ko-KR" sz="1600" dirty="0" smtClean="0"/>
              <a:t>)</a:t>
            </a:r>
            <a:endParaRPr lang="en-US" altLang="ko-KR" sz="1600" dirty="0" smtClean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1517" y="4852905"/>
            <a:ext cx="3358711" cy="1542936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712775" y="8932165"/>
            <a:ext cx="2959815" cy="303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73207" y="5245652"/>
            <a:ext cx="3054783" cy="623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863014" y="3324946"/>
            <a:ext cx="946093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VR</a:t>
            </a:r>
            <a:r>
              <a:rPr lang="ko-KR" altLang="en-US" sz="1400" dirty="0" smtClean="0"/>
              <a:t>이미지</a:t>
            </a:r>
            <a:endParaRPr lang="ko-KR" altLang="en-US" sz="1400" dirty="0"/>
          </a:p>
        </p:txBody>
      </p:sp>
      <p:sp>
        <p:nvSpPr>
          <p:cNvPr id="73" name="직사각형 72"/>
          <p:cNvSpPr/>
          <p:nvPr/>
        </p:nvSpPr>
        <p:spPr>
          <a:xfrm>
            <a:off x="7092563" y="200312"/>
            <a:ext cx="518136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</a:t>
            </a:r>
            <a:r>
              <a:rPr lang="ko-KR" altLang="en-US" sz="1400" b="1" dirty="0" smtClean="0"/>
              <a:t>미정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없는 기능은 칸만 만들어놓고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나중에 천천히 구현하기</a:t>
            </a:r>
            <a:r>
              <a:rPr lang="en-US" altLang="ko-KR" sz="1400" b="1" dirty="0" smtClean="0"/>
              <a:t>(“</a:t>
            </a:r>
            <a:r>
              <a:rPr lang="ko-KR" altLang="en-US" sz="1400" b="1" dirty="0" err="1" smtClean="0"/>
              <a:t>구현중입니다</a:t>
            </a:r>
            <a:r>
              <a:rPr lang="en-US" altLang="ko-KR" sz="1400" b="1" dirty="0" smtClean="0"/>
              <a:t>＂</a:t>
            </a:r>
            <a:r>
              <a:rPr lang="ko-KR" altLang="en-US" sz="1400" b="1" dirty="0" smtClean="0"/>
              <a:t>메시지 표시</a:t>
            </a:r>
            <a:r>
              <a:rPr lang="en-US" altLang="ko-KR" sz="1400" b="1" dirty="0" smtClean="0"/>
              <a:t>)</a:t>
            </a:r>
            <a:endParaRPr lang="en-US" altLang="ko-KR" sz="1400" b="1" dirty="0" smtClean="0"/>
          </a:p>
        </p:txBody>
      </p:sp>
      <p:cxnSp>
        <p:nvCxnSpPr>
          <p:cNvPr id="74" name="직선 화살표 연결선 73"/>
          <p:cNvCxnSpPr>
            <a:endCxn id="37" idx="1"/>
          </p:cNvCxnSpPr>
          <p:nvPr/>
        </p:nvCxnSpPr>
        <p:spPr>
          <a:xfrm flipV="1">
            <a:off x="3727990" y="2962424"/>
            <a:ext cx="4513189" cy="430101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endCxn id="32" idx="1"/>
          </p:cNvCxnSpPr>
          <p:nvPr/>
        </p:nvCxnSpPr>
        <p:spPr>
          <a:xfrm flipV="1">
            <a:off x="3689593" y="5602652"/>
            <a:ext cx="4573593" cy="166079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19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ver2(Mobile)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0175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사업주 회원정보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</a:t>
            </a:r>
            <a:r>
              <a:rPr lang="ko-KR" altLang="en-US" b="1" dirty="0" smtClean="0"/>
              <a:t>기능은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</a:t>
            </a:r>
            <a:r>
              <a:rPr lang="ko-KR" altLang="en-US" b="1" dirty="0" smtClean="0"/>
              <a:t>구현함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/>
              <a:t>차후 다국어서비스</a:t>
            </a:r>
            <a:r>
              <a:rPr lang="en-US" altLang="ko-KR" b="1" u="sng" dirty="0"/>
              <a:t>(</a:t>
            </a:r>
            <a:r>
              <a:rPr lang="ko-KR" altLang="en-US" b="1" u="sng" dirty="0"/>
              <a:t>영어</a:t>
            </a:r>
            <a:r>
              <a:rPr lang="en-US" altLang="ko-KR" b="1" u="sng" dirty="0"/>
              <a:t>, </a:t>
            </a:r>
            <a:r>
              <a:rPr lang="ko-KR" altLang="en-US" b="1" u="sng" dirty="0" err="1"/>
              <a:t>중국어등</a:t>
            </a:r>
            <a:r>
              <a:rPr lang="en-US" altLang="ko-KR" b="1" u="sng" dirty="0"/>
              <a:t>) </a:t>
            </a:r>
            <a:r>
              <a:rPr lang="ko-KR" altLang="en-US" b="1" u="sng" dirty="0"/>
              <a:t>지원을 위한 아키텍처를 </a:t>
            </a:r>
            <a:r>
              <a:rPr lang="ko-KR" altLang="en-US" b="1" u="sng" dirty="0" smtClean="0"/>
              <a:t>생각하자</a:t>
            </a:r>
            <a:endParaRPr lang="en-US" altLang="ko-KR" b="1" u="sng" dirty="0"/>
          </a:p>
        </p:txBody>
      </p:sp>
      <p:sp>
        <p:nvSpPr>
          <p:cNvPr id="5" name="직사각형 4"/>
          <p:cNvSpPr/>
          <p:nvPr/>
        </p:nvSpPr>
        <p:spPr>
          <a:xfrm>
            <a:off x="5972128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</a:t>
            </a:r>
            <a:r>
              <a:rPr lang="en-US" altLang="ko-KR" b="1" dirty="0" smtClean="0"/>
              <a:t>6.x</a:t>
            </a:r>
            <a:r>
              <a:rPr lang="en-US" altLang="ko-KR" b="1" dirty="0"/>
              <a:t>, </a:t>
            </a:r>
            <a:r>
              <a:rPr lang="en-US" altLang="ko-KR" b="1" dirty="0" smtClean="0"/>
              <a:t>Ionic 2</a:t>
            </a:r>
            <a:r>
              <a:rPr lang="en-US" altLang="ko-KR" b="1" dirty="0" smtClean="0"/>
              <a:t>, Firebase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043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1136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err="1" smtClean="0"/>
              <a:t>cozyhouzz_web</a:t>
            </a:r>
            <a:r>
              <a:rPr lang="ko-KR" altLang="en-US" b="1" dirty="0" smtClean="0"/>
              <a:t>의</a:t>
            </a:r>
            <a:r>
              <a:rPr lang="en-US" altLang="ko-KR" b="1" dirty="0" smtClean="0"/>
              <a:t>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86" y="787883"/>
            <a:ext cx="6250132" cy="544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6809170" y="696202"/>
            <a:ext cx="49474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r>
              <a:rPr lang="en-US" altLang="ko-KR" sz="1400" b="1" dirty="0"/>
              <a:t> (</a:t>
            </a:r>
            <a:r>
              <a:rPr lang="ko-KR" altLang="en-US" sz="1400" b="1" dirty="0"/>
              <a:t>개발 후 </a:t>
            </a:r>
            <a:r>
              <a:rPr lang="ko-KR" altLang="en-US" sz="1400" b="1" dirty="0" err="1"/>
              <a:t>스크린샷</a:t>
            </a:r>
            <a:r>
              <a:rPr lang="ko-KR" altLang="en-US" sz="1400" b="1" dirty="0"/>
              <a:t> 찍어서 본 문서에 업데이트</a:t>
            </a:r>
            <a:r>
              <a:rPr lang="en-US" altLang="ko-KR" sz="14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구현 기능에 대한 </a:t>
            </a:r>
            <a:r>
              <a:rPr lang="ko-KR" altLang="en-US" sz="1400" b="1" dirty="0" err="1" smtClean="0"/>
              <a:t>라우팅</a:t>
            </a:r>
            <a:r>
              <a:rPr lang="ko-KR" altLang="en-US" sz="1400" b="1" dirty="0" smtClean="0"/>
              <a:t> 정도만 되게 만들면 </a:t>
            </a:r>
            <a:r>
              <a:rPr lang="ko-KR" altLang="en-US" sz="1400" b="1" dirty="0" err="1" smtClean="0"/>
              <a:t>될듯</a:t>
            </a:r>
            <a:r>
              <a:rPr lang="en-US" altLang="ko-KR" sz="1400" b="1" dirty="0" smtClean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046" y="1250199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구현 페이지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메인 페이지 화면</a:t>
            </a:r>
            <a:r>
              <a:rPr lang="en-US" altLang="ko-KR" sz="1600" dirty="0" smtClean="0"/>
              <a:t>(side navigation </a:t>
            </a:r>
            <a:r>
              <a:rPr lang="ko-KR" altLang="en-US" sz="1600" dirty="0" smtClean="0"/>
              <a:t>추가</a:t>
            </a:r>
            <a:r>
              <a:rPr lang="en-US" altLang="ko-KR" sz="1600" dirty="0" smtClean="0"/>
              <a:t>)</a:t>
            </a:r>
          </a:p>
          <a:p>
            <a:pPr lvl="0">
              <a:defRPr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회원가입 페이지 이동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각 </a:t>
            </a:r>
            <a:r>
              <a:rPr lang="ko-KR" altLang="en-US" sz="1600" dirty="0" err="1" smtClean="0"/>
              <a:t>시별</a:t>
            </a:r>
            <a:r>
              <a:rPr lang="ko-KR" altLang="en-US" sz="1600" dirty="0" smtClean="0"/>
              <a:t> 방 보기 페이지 이동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입력 페이지 이동</a:t>
            </a:r>
            <a:endParaRPr lang="en-US" altLang="ko-KR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1160295" y="191451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8" y="2300400"/>
            <a:ext cx="2427090" cy="43122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136" y="2283851"/>
            <a:ext cx="2412844" cy="431834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656200" y="6385251"/>
            <a:ext cx="373711" cy="251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1:1</a:t>
            </a:r>
          </a:p>
          <a:p>
            <a:pPr algn="ctr"/>
            <a:r>
              <a:rPr lang="ko-KR" altLang="en-US" sz="700" dirty="0" smtClean="0"/>
              <a:t>대화</a:t>
            </a:r>
            <a:endParaRPr lang="ko-KR" altLang="en-US" sz="700" dirty="0"/>
          </a:p>
        </p:txBody>
      </p:sp>
      <p:sp>
        <p:nvSpPr>
          <p:cNvPr id="19" name="직사각형 18"/>
          <p:cNvSpPr/>
          <p:nvPr/>
        </p:nvSpPr>
        <p:spPr>
          <a:xfrm>
            <a:off x="4491874" y="3764714"/>
            <a:ext cx="1321634" cy="214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 정보 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17080" y="3468469"/>
            <a:ext cx="1751213" cy="10613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4236234" y="4094853"/>
            <a:ext cx="1507367" cy="110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53462" y="4358572"/>
            <a:ext cx="1507367" cy="110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46764" y="5096236"/>
            <a:ext cx="1412810" cy="145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33558" y="5376576"/>
            <a:ext cx="1412810" cy="145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50475" y="4831485"/>
            <a:ext cx="1412810" cy="145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문의하기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882902" y="2099185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화살표 20"/>
          <p:cNvSpPr/>
          <p:nvPr/>
        </p:nvSpPr>
        <p:spPr>
          <a:xfrm>
            <a:off x="3309992" y="3919993"/>
            <a:ext cx="566105" cy="659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491874" y="3490591"/>
            <a:ext cx="1321634" cy="214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 정보 입력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06141" y="2985093"/>
            <a:ext cx="1507367" cy="110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339001" y="2648459"/>
            <a:ext cx="1507367" cy="378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이메일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display_name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/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659339" y="2332141"/>
            <a:ext cx="866692" cy="273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Profile</a:t>
            </a:r>
            <a:endParaRPr lang="ko-KR" altLang="en-US" sz="1050" dirty="0"/>
          </a:p>
        </p:txBody>
      </p:sp>
      <p:sp>
        <p:nvSpPr>
          <p:cNvPr id="44" name="타원 43"/>
          <p:cNvSpPr/>
          <p:nvPr/>
        </p:nvSpPr>
        <p:spPr>
          <a:xfrm>
            <a:off x="4491874" y="290201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4303529" y="2950010"/>
            <a:ext cx="264935" cy="17989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986332" y="2939020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47" name="타원 46"/>
          <p:cNvSpPr/>
          <p:nvPr/>
        </p:nvSpPr>
        <p:spPr>
          <a:xfrm>
            <a:off x="5350728" y="2910727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48" name="직사각형 47"/>
          <p:cNvSpPr/>
          <p:nvPr/>
        </p:nvSpPr>
        <p:spPr>
          <a:xfrm>
            <a:off x="4183084" y="2283851"/>
            <a:ext cx="1819200" cy="9512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cxnSp>
        <p:nvCxnSpPr>
          <p:cNvPr id="49" name="직선 화살표 연결선 48"/>
          <p:cNvCxnSpPr>
            <a:endCxn id="51" idx="1"/>
          </p:cNvCxnSpPr>
          <p:nvPr/>
        </p:nvCxnSpPr>
        <p:spPr>
          <a:xfrm>
            <a:off x="6002284" y="2768960"/>
            <a:ext cx="724569" cy="12389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26853" y="2569688"/>
            <a:ext cx="5224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profile_image_path</a:t>
            </a:r>
            <a:r>
              <a:rPr lang="en-US" altLang="ko-KR" dirty="0" smtClean="0"/>
              <a:t>, email, </a:t>
            </a:r>
            <a:r>
              <a:rPr lang="en-US" altLang="ko-KR" dirty="0" err="1" smtClean="0"/>
              <a:t>display_name</a:t>
            </a:r>
            <a:r>
              <a:rPr lang="en-US" altLang="ko-KR" dirty="0" smtClean="0"/>
              <a:t>, level,</a:t>
            </a:r>
          </a:p>
          <a:p>
            <a:r>
              <a:rPr lang="en-US" altLang="ko-KR" dirty="0" err="1" smtClean="0"/>
              <a:t>user_post_relationships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user_user_relationships</a:t>
            </a:r>
            <a:endParaRPr lang="en-US" altLang="ko-KR" dirty="0" smtClean="0"/>
          </a:p>
        </p:txBody>
      </p:sp>
      <p:sp>
        <p:nvSpPr>
          <p:cNvPr id="58" name="직사각형 57"/>
          <p:cNvSpPr/>
          <p:nvPr/>
        </p:nvSpPr>
        <p:spPr>
          <a:xfrm>
            <a:off x="4241610" y="2873864"/>
            <a:ext cx="1596718" cy="320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cxnSp>
        <p:nvCxnSpPr>
          <p:cNvPr id="59" name="직선 화살표 연결선 58"/>
          <p:cNvCxnSpPr>
            <a:stCxn id="58" idx="3"/>
          </p:cNvCxnSpPr>
          <p:nvPr/>
        </p:nvCxnSpPr>
        <p:spPr>
          <a:xfrm>
            <a:off x="5838328" y="3034041"/>
            <a:ext cx="1020691" cy="38558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871" y="3322514"/>
            <a:ext cx="2668722" cy="3529763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778797" y="3242243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나에게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신청한 사람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레벨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4446286" y="5636106"/>
            <a:ext cx="1412810" cy="145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로그아웃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309992" y="5575153"/>
            <a:ext cx="2605583" cy="10613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69" name="직사각형 68"/>
          <p:cNvSpPr/>
          <p:nvPr/>
        </p:nvSpPr>
        <p:spPr>
          <a:xfrm>
            <a:off x="3354537" y="5636105"/>
            <a:ext cx="1412810" cy="145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338887" y="5855493"/>
            <a:ext cx="1412810" cy="145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5915575" y="6105808"/>
            <a:ext cx="94344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6859019" y="5921142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비로그인시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로그인시</a:t>
            </a:r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4183084" y="4775569"/>
            <a:ext cx="1732491" cy="7995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5915575" y="5242111"/>
            <a:ext cx="94344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6837660" y="4807864"/>
            <a:ext cx="323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컨설팅</a:t>
            </a:r>
            <a:r>
              <a:rPr lang="en-US" altLang="ko-KR" dirty="0" smtClean="0"/>
              <a:t>, “notice”</a:t>
            </a:r>
            <a:r>
              <a:rPr lang="ko-KR" altLang="en-US" dirty="0" smtClean="0"/>
              <a:t>글</a:t>
            </a:r>
            <a:r>
              <a:rPr lang="en-US" altLang="ko-KR" dirty="0" smtClean="0"/>
              <a:t>, “event”</a:t>
            </a:r>
            <a:r>
              <a:rPr lang="ko-KR" altLang="en-US" dirty="0" smtClean="0"/>
              <a:t>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44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추가진행상황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6809170" y="696202"/>
            <a:ext cx="494740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알아서</a:t>
            </a:r>
            <a:r>
              <a:rPr lang="en-US" altLang="ko-KR" sz="1400" b="1" dirty="0"/>
              <a:t> (</a:t>
            </a:r>
            <a:r>
              <a:rPr lang="ko-KR" altLang="en-US" sz="1400" b="1" dirty="0"/>
              <a:t>개발 후 </a:t>
            </a:r>
            <a:r>
              <a:rPr lang="ko-KR" altLang="en-US" sz="1400" b="1" dirty="0" err="1"/>
              <a:t>스크린샷</a:t>
            </a:r>
            <a:r>
              <a:rPr lang="ko-KR" altLang="en-US" sz="1400" b="1" dirty="0"/>
              <a:t> 찍어서 본 문서에 업데이트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일단 </a:t>
            </a:r>
            <a:r>
              <a:rPr lang="en-US" altLang="ko-KR" sz="1400" b="1" dirty="0" smtClean="0"/>
              <a:t>UI</a:t>
            </a:r>
            <a:r>
              <a:rPr lang="ko-KR" altLang="en-US" sz="1400" b="1" dirty="0" smtClean="0"/>
              <a:t>만 만들어놓고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기능은 나중에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구현되지 않은 기능은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err="1" smtClean="0"/>
              <a:t>구현중입니다</a:t>
            </a:r>
            <a:r>
              <a:rPr lang="en-US" altLang="ko-KR" sz="1400" b="1" dirty="0" smtClean="0"/>
              <a:t>“ </a:t>
            </a:r>
            <a:r>
              <a:rPr lang="ko-KR" altLang="en-US" sz="1400" b="1" dirty="0" smtClean="0"/>
              <a:t>안내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6" name="직사각형 15"/>
          <p:cNvSpPr/>
          <p:nvPr/>
        </p:nvSpPr>
        <p:spPr>
          <a:xfrm>
            <a:off x="338046" y="1250199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구현 페이지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로그인 화면</a:t>
            </a:r>
            <a:endParaRPr lang="en-US" altLang="ko-KR" sz="1600" dirty="0" smtClean="0"/>
          </a:p>
          <a:p>
            <a:pPr lvl="0">
              <a:defRPr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로그인하기</a:t>
            </a:r>
            <a:r>
              <a:rPr lang="en-US" altLang="ko-KR" sz="1600" dirty="0" smtClean="0"/>
              <a:t>, SNS </a:t>
            </a:r>
            <a:r>
              <a:rPr lang="ko-KR" altLang="en-US" sz="1600" dirty="0" smtClean="0"/>
              <a:t>로그인하기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회원가입 페이지 이동하기</a:t>
            </a:r>
            <a:r>
              <a:rPr lang="en-US" altLang="ko-KR" sz="1600" dirty="0" smtClean="0"/>
              <a:t>, </a:t>
            </a:r>
            <a:r>
              <a:rPr lang="ko-KR" altLang="en-US" sz="1600" dirty="0" err="1"/>
              <a:t>이메일</a:t>
            </a:r>
            <a:r>
              <a:rPr lang="en-US" altLang="ko-KR" sz="1600" dirty="0"/>
              <a:t> </a:t>
            </a:r>
            <a:r>
              <a:rPr lang="ko-KR" altLang="en-US" sz="1600" dirty="0"/>
              <a:t>찾기</a:t>
            </a:r>
            <a:r>
              <a:rPr lang="en-US" altLang="ko-KR" sz="1600" dirty="0"/>
              <a:t>(2), </a:t>
            </a:r>
            <a:r>
              <a:rPr lang="ko-KR" altLang="en-US" sz="1600" dirty="0"/>
              <a:t>비밀번호 찾기</a:t>
            </a:r>
            <a:r>
              <a:rPr lang="en-US" altLang="ko-KR" sz="1600" dirty="0"/>
              <a:t>(2)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32" y="2263228"/>
            <a:ext cx="2399953" cy="42931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19" y="2263228"/>
            <a:ext cx="2403913" cy="42931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642" y="2263228"/>
            <a:ext cx="2406484" cy="429312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141129" y="4256116"/>
            <a:ext cx="731520" cy="71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77013" y="4971011"/>
            <a:ext cx="90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</a:t>
            </a:r>
            <a:r>
              <a:rPr lang="ko-KR" altLang="en-US" dirty="0" err="1" smtClean="0"/>
              <a:t>성공시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119" y="2263228"/>
            <a:ext cx="2415611" cy="42931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738752" y="6305136"/>
            <a:ext cx="373711" cy="251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1:1</a:t>
            </a:r>
          </a:p>
          <a:p>
            <a:pPr algn="ctr"/>
            <a:r>
              <a:rPr lang="ko-KR" altLang="en-US" sz="700" dirty="0" smtClean="0"/>
              <a:t>대화</a:t>
            </a:r>
            <a:endParaRPr lang="ko-KR" altLang="en-US" sz="700" dirty="0"/>
          </a:p>
        </p:txBody>
      </p:sp>
      <p:sp>
        <p:nvSpPr>
          <p:cNvPr id="18" name="직사각형 17"/>
          <p:cNvSpPr/>
          <p:nvPr/>
        </p:nvSpPr>
        <p:spPr>
          <a:xfrm>
            <a:off x="4409519" y="6305136"/>
            <a:ext cx="373711" cy="251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1:1</a:t>
            </a:r>
          </a:p>
          <a:p>
            <a:pPr algn="ctr"/>
            <a:r>
              <a:rPr lang="ko-KR" altLang="en-US" sz="700" dirty="0" smtClean="0"/>
              <a:t>대화</a:t>
            </a:r>
            <a:endParaRPr lang="ko-KR" altLang="en-US" sz="700" dirty="0"/>
          </a:p>
        </p:txBody>
      </p:sp>
      <p:sp>
        <p:nvSpPr>
          <p:cNvPr id="24" name="직사각형 23"/>
          <p:cNvSpPr/>
          <p:nvPr/>
        </p:nvSpPr>
        <p:spPr>
          <a:xfrm>
            <a:off x="7122558" y="3578017"/>
            <a:ext cx="1552315" cy="270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22558" y="3985703"/>
            <a:ext cx="2045296" cy="270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10827" y="5216813"/>
            <a:ext cx="1168630" cy="12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상담내역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85819" y="5617342"/>
            <a:ext cx="2075031" cy="60666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Google, </a:t>
            </a:r>
            <a:r>
              <a:rPr lang="en-US" altLang="ko-KR" sz="1200" dirty="0" smtClean="0">
                <a:solidFill>
                  <a:schemeClr val="bg1"/>
                </a:solidFill>
              </a:rPr>
              <a:t>Facebook,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카카오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네이버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3883" y="5377943"/>
            <a:ext cx="2138901" cy="276999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이메일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비밀번호 </a:t>
            </a:r>
            <a:r>
              <a:rPr lang="ko-KR" altLang="en-US" sz="1200" dirty="0" smtClean="0">
                <a:solidFill>
                  <a:schemeClr val="bg1"/>
                </a:solidFill>
              </a:rPr>
              <a:t>찾기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4594521" y="4459891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755938" y="414478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543893" y="5638091"/>
            <a:ext cx="2075031" cy="60666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Google, </a:t>
            </a:r>
            <a:r>
              <a:rPr lang="en-US" altLang="ko-KR" sz="1200" dirty="0" smtClean="0">
                <a:solidFill>
                  <a:schemeClr val="bg1"/>
                </a:solidFill>
              </a:rPr>
              <a:t>Facebook,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카카오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네이버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3893" y="5377943"/>
            <a:ext cx="2138901" cy="276999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이메일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비밀번호 </a:t>
            </a:r>
            <a:r>
              <a:rPr lang="ko-KR" altLang="en-US" sz="1200" dirty="0" smtClean="0">
                <a:solidFill>
                  <a:schemeClr val="bg1"/>
                </a:solidFill>
              </a:rPr>
              <a:t>찾기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추가진행상황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7031872" y="206438"/>
            <a:ext cx="494740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아직 디자인은 알아서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개발 후 </a:t>
            </a:r>
            <a:r>
              <a:rPr lang="ko-KR" altLang="en-US" sz="1400" b="1" dirty="0" err="1" smtClean="0"/>
              <a:t>스크린샷</a:t>
            </a:r>
            <a:r>
              <a:rPr lang="ko-KR" altLang="en-US" sz="1400" b="1" dirty="0" smtClean="0"/>
              <a:t> 찍어서 본 문서에 업데이트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u="sng" dirty="0" smtClean="0"/>
              <a:t>본 </a:t>
            </a:r>
            <a:r>
              <a:rPr lang="ko-KR" altLang="en-US" sz="1400" b="1" u="sng" dirty="0"/>
              <a:t>입력사항은 필수입력사항임</a:t>
            </a:r>
            <a:endParaRPr lang="en-US" altLang="ko-KR" sz="1400" b="1" u="sng" dirty="0"/>
          </a:p>
          <a:p>
            <a:pPr marL="285750" indent="-285750">
              <a:buFontTx/>
              <a:buChar char="-"/>
            </a:pPr>
            <a:r>
              <a:rPr lang="en-US" altLang="ko-KR" sz="1400" b="1" u="sng" dirty="0"/>
              <a:t>SNS</a:t>
            </a:r>
            <a:r>
              <a:rPr lang="ko-KR" altLang="en-US" sz="1400" b="1" u="sng" dirty="0"/>
              <a:t>가입의 경우 별도로 </a:t>
            </a:r>
            <a:r>
              <a:rPr lang="en-US" altLang="ko-KR" sz="1400" b="1" u="sng" dirty="0" smtClean="0"/>
              <a:t>“</a:t>
            </a:r>
            <a:r>
              <a:rPr lang="ko-KR" altLang="en-US" sz="1400" b="1" u="sng" dirty="0" smtClean="0"/>
              <a:t>별명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err="1" smtClean="0"/>
              <a:t>사업장명</a:t>
            </a:r>
            <a:r>
              <a:rPr lang="en-US" altLang="ko-KR" sz="1400" b="1" u="sng" dirty="0" smtClean="0"/>
              <a:t>), </a:t>
            </a:r>
            <a:r>
              <a:rPr lang="ko-KR" altLang="en-US" sz="1400" b="1" u="sng" dirty="0"/>
              <a:t>전화번호</a:t>
            </a:r>
            <a:r>
              <a:rPr lang="en-US" altLang="ko-KR" sz="1400" b="1" u="sng" dirty="0"/>
              <a:t>＂</a:t>
            </a:r>
            <a:r>
              <a:rPr lang="ko-KR" altLang="en-US" sz="1400" b="1" u="sng" dirty="0"/>
              <a:t>를 </a:t>
            </a:r>
            <a:r>
              <a:rPr lang="ko-KR" altLang="en-US" sz="1400" b="1" u="sng" dirty="0" err="1"/>
              <a:t>입력받아야함</a:t>
            </a:r>
            <a:endParaRPr lang="en-US" altLang="ko-KR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19" name="직사각형 18"/>
          <p:cNvSpPr/>
          <p:nvPr/>
        </p:nvSpPr>
        <p:spPr>
          <a:xfrm>
            <a:off x="463308" y="3028160"/>
            <a:ext cx="1834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- 회원 종류</a:t>
            </a:r>
          </a:p>
          <a:p>
            <a:r>
              <a:rPr lang="ko-KR" altLang="en-US" dirty="0"/>
              <a:t>0 : 관리자</a:t>
            </a:r>
          </a:p>
          <a:p>
            <a:r>
              <a:rPr lang="ko-KR" altLang="en-US" dirty="0"/>
              <a:t>1 : 일반 회원</a:t>
            </a:r>
          </a:p>
          <a:p>
            <a:r>
              <a:rPr lang="ko-KR" altLang="en-US" dirty="0"/>
              <a:t>2 : </a:t>
            </a:r>
            <a:r>
              <a:rPr lang="ko-KR" altLang="en-US" dirty="0" smtClean="0"/>
              <a:t>사업주업체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63308" y="1283116"/>
            <a:ext cx="6096000" cy="5847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회원가입 종류선택 화면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회원가입 화면</a:t>
            </a:r>
            <a:endParaRPr lang="en-US" altLang="ko-KR" sz="1600" dirty="0" smtClean="0"/>
          </a:p>
          <a:p>
            <a:pPr lvl="0">
              <a:defRPr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회원가입 하기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일반회원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사업자회원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9" name="오른쪽 화살표 8"/>
          <p:cNvSpPr/>
          <p:nvPr/>
        </p:nvSpPr>
        <p:spPr>
          <a:xfrm>
            <a:off x="4688702" y="3067720"/>
            <a:ext cx="906448" cy="2321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회원가입종류 전송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67" y="2239362"/>
            <a:ext cx="2376957" cy="42507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714" y="2236482"/>
            <a:ext cx="2677042" cy="42703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320" y="2236482"/>
            <a:ext cx="2644852" cy="425364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559308" y="5154267"/>
            <a:ext cx="1855200" cy="3077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Facebook </a:t>
            </a:r>
            <a:r>
              <a:rPr lang="ko-KR" altLang="en-US" dirty="0" smtClean="0"/>
              <a:t>가입</a:t>
            </a:r>
            <a:endParaRPr lang="en-US" altLang="ko-KR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6573223" y="5503094"/>
            <a:ext cx="1855200" cy="3077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Google </a:t>
            </a:r>
            <a:r>
              <a:rPr lang="ko-KR" altLang="en-US" dirty="0" smtClean="0"/>
              <a:t>가입</a:t>
            </a:r>
            <a:endParaRPr lang="en-US" altLang="ko-KR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6559308" y="5851921"/>
            <a:ext cx="1855200" cy="3077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가입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6559308" y="6182345"/>
            <a:ext cx="1855200" cy="3077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카카오톡</a:t>
            </a:r>
            <a:r>
              <a:rPr lang="ko-KR" altLang="en-US" dirty="0" smtClean="0"/>
              <a:t> 가입</a:t>
            </a:r>
            <a:endParaRPr lang="en-US" altLang="ko-KR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6478635" y="4749551"/>
            <a:ext cx="1855200" cy="3077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닉네임</a:t>
            </a:r>
            <a:endParaRPr lang="en-US" altLang="ko-KR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9612146" y="5191781"/>
            <a:ext cx="1855200" cy="56098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사업장명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우편번호연동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185" y="4302263"/>
            <a:ext cx="1562100" cy="3333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696" y="4757068"/>
            <a:ext cx="1562100" cy="333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91352" y="3100736"/>
            <a:ext cx="50843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전화</a:t>
            </a:r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9612146" y="5734087"/>
            <a:ext cx="1855200" cy="3077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Facebook </a:t>
            </a:r>
            <a:r>
              <a:rPr lang="ko-KR" altLang="en-US" dirty="0" smtClean="0"/>
              <a:t>가입</a:t>
            </a:r>
            <a:endParaRPr lang="en-US" altLang="ko-KR" dirty="0" smtClean="0"/>
          </a:p>
        </p:txBody>
      </p:sp>
      <p:sp>
        <p:nvSpPr>
          <p:cNvPr id="39" name="직사각형 38"/>
          <p:cNvSpPr/>
          <p:nvPr/>
        </p:nvSpPr>
        <p:spPr>
          <a:xfrm>
            <a:off x="9626061" y="6082914"/>
            <a:ext cx="1855200" cy="3077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Google </a:t>
            </a:r>
            <a:r>
              <a:rPr lang="ko-KR" altLang="en-US" dirty="0" smtClean="0"/>
              <a:t>가입</a:t>
            </a:r>
            <a:endParaRPr lang="en-US" altLang="ko-KR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9612146" y="6431741"/>
            <a:ext cx="1855200" cy="3077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가입</a:t>
            </a:r>
            <a:endParaRPr lang="en-US" altLang="ko-KR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9612146" y="6762165"/>
            <a:ext cx="1855200" cy="3077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카카오톡</a:t>
            </a:r>
            <a:r>
              <a:rPr lang="ko-KR" altLang="en-US" dirty="0" smtClean="0"/>
              <a:t> 가입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186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이미지 </a:t>
            </a:r>
            <a:r>
              <a:rPr lang="ko-KR" altLang="en-US" b="1" dirty="0" smtClean="0"/>
              <a:t>편집</a:t>
            </a:r>
            <a:r>
              <a:rPr lang="en-US" altLang="ko-KR" b="1" dirty="0" smtClean="0"/>
              <a:t>(3) - </a:t>
            </a:r>
            <a:r>
              <a:rPr lang="ko-KR" altLang="en-US" b="1" dirty="0" smtClean="0"/>
              <a:t>초기기획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08" y="1788517"/>
            <a:ext cx="2560681" cy="45926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1753" y="1062087"/>
            <a:ext cx="6096000" cy="5847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1(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),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2(</a:t>
            </a:r>
            <a:r>
              <a:rPr lang="ko-KR" altLang="en-US" sz="1600" dirty="0" smtClean="0"/>
              <a:t>정보</a:t>
            </a:r>
            <a:r>
              <a:rPr lang="en-US" altLang="ko-KR" sz="1600" dirty="0" smtClean="0"/>
              <a:t>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(1), </a:t>
            </a:r>
            <a:r>
              <a:rPr lang="ko-KR" altLang="en-US" sz="1600" dirty="0" smtClean="0"/>
              <a:t>이미지 업로드</a:t>
            </a:r>
            <a:r>
              <a:rPr lang="en-US" altLang="ko-KR" sz="1600" dirty="0" smtClean="0"/>
              <a:t>(1), </a:t>
            </a:r>
            <a:r>
              <a:rPr lang="ko-KR" altLang="en-US" sz="1600" dirty="0" smtClean="0"/>
              <a:t>이미지 편집</a:t>
            </a:r>
            <a:r>
              <a:rPr lang="en-US" altLang="ko-KR" sz="1600" dirty="0" smtClean="0"/>
              <a:t>(2)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92563" y="200312"/>
            <a:ext cx="51813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endParaRPr lang="en-US" altLang="ko-KR" sz="1400" b="1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041643" y="2497803"/>
            <a:ext cx="326948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Native </a:t>
            </a:r>
            <a:r>
              <a:rPr lang="ko-KR" altLang="en-US" b="1" dirty="0" err="1" smtClean="0"/>
              <a:t>플러그인을</a:t>
            </a:r>
            <a:r>
              <a:rPr lang="ko-KR" altLang="en-US" b="1" dirty="0" smtClean="0"/>
              <a:t> 만들거나</a:t>
            </a:r>
            <a:r>
              <a:rPr lang="en-US" altLang="ko-KR" b="1" dirty="0" smtClean="0"/>
              <a:t>,</a:t>
            </a:r>
          </a:p>
          <a:p>
            <a:pPr algn="ctr"/>
            <a:r>
              <a:rPr lang="en-US" altLang="ko-KR" b="1" dirty="0" err="1" smtClean="0"/>
              <a:t>Javascript</a:t>
            </a:r>
            <a:r>
              <a:rPr lang="ko-KR" altLang="en-US" b="1" dirty="0" smtClean="0"/>
              <a:t>로 구현이 가능하면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간단하게 구현하자</a:t>
            </a:r>
            <a:endParaRPr lang="en-US" altLang="ko-KR" b="1" dirty="0" smtClean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 smtClean="0"/>
              <a:t>원본 이미지는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항상 가지고 있어야 함</a:t>
            </a:r>
            <a:endParaRPr lang="en-US" altLang="ko-KR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696828" y="2547592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VR </a:t>
            </a:r>
            <a:r>
              <a:rPr lang="ko-KR" altLang="en-US" sz="1400" dirty="0"/>
              <a:t>이미지</a:t>
            </a:r>
            <a:endParaRPr lang="en-US" altLang="ko-KR" sz="14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696828" y="4515202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일반 이미지</a:t>
            </a:r>
            <a:endParaRPr lang="en-US" altLang="ko-KR" sz="14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1882558" y="2011686"/>
            <a:ext cx="901825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다음</a:t>
            </a: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-1" b="-906"/>
          <a:stretch/>
        </p:blipFill>
        <p:spPr>
          <a:xfrm>
            <a:off x="883676" y="4944772"/>
            <a:ext cx="1710517" cy="171842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72" y="2959468"/>
            <a:ext cx="1338722" cy="66936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857961" y="3301535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72" y="3775349"/>
            <a:ext cx="1338722" cy="66936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844002" y="4118090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2061600" y="5728157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2069007" y="6320724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sp>
        <p:nvSpPr>
          <p:cNvPr id="40" name="오른쪽 화살표 39"/>
          <p:cNvSpPr/>
          <p:nvPr/>
        </p:nvSpPr>
        <p:spPr>
          <a:xfrm>
            <a:off x="3054374" y="3720939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화살표 연결선 38"/>
          <p:cNvCxnSpPr/>
          <p:nvPr/>
        </p:nvCxnSpPr>
        <p:spPr>
          <a:xfrm flipH="1">
            <a:off x="2362182" y="3066922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523599" y="268673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16" y="2010020"/>
            <a:ext cx="2545498" cy="452595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991815" y="5583863"/>
            <a:ext cx="555938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HDR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686346" y="5583862"/>
            <a:ext cx="555938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원래대로</a:t>
            </a:r>
            <a:endParaRPr lang="en-US" altLang="ko-KR" sz="14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095064" y="4969520"/>
            <a:ext cx="1099002" cy="288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밝기 조절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6607980" y="5739015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769397" y="5358825"/>
            <a:ext cx="142058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클릭시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8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회원정보수정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6559308" y="539828"/>
            <a:ext cx="51813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일반 회원과 사업주회원의 입력 화면이 </a:t>
            </a:r>
            <a:r>
              <a:rPr lang="ko-KR" altLang="en-US" sz="1400" b="1" dirty="0" err="1" smtClean="0"/>
              <a:t>달라야함</a:t>
            </a:r>
            <a:endParaRPr lang="en-US" altLang="ko-KR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463308" y="1183626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 smtClean="0"/>
              <a:t>구현 </a:t>
            </a:r>
            <a:r>
              <a:rPr lang="ko-KR" altLang="en-US" sz="1600" dirty="0"/>
              <a:t>페이지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회원정보 수정화면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일반회원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사업주회원</a:t>
            </a:r>
            <a:r>
              <a:rPr lang="en-US" altLang="ko-KR" sz="1600" dirty="0" smtClean="0"/>
              <a:t>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회원정보 수정화면 이동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회원정보 수정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로그아웃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회원 탈퇴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07436" y="6132316"/>
            <a:ext cx="118974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 smtClean="0"/>
              <a:t>일반 회원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39" y="2326491"/>
            <a:ext cx="2135359" cy="379671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468497" y="6132316"/>
            <a:ext cx="1681841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로그인 후 화면</a:t>
            </a:r>
            <a:endParaRPr lang="ko-KR" altLang="en-US" sz="1400" dirty="0"/>
          </a:p>
        </p:txBody>
      </p:sp>
      <p:sp>
        <p:nvSpPr>
          <p:cNvPr id="16" name="오른쪽 화살표 15"/>
          <p:cNvSpPr/>
          <p:nvPr/>
        </p:nvSpPr>
        <p:spPr>
          <a:xfrm>
            <a:off x="3603440" y="3900415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484" y="2317381"/>
            <a:ext cx="2140483" cy="38058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96711" y="2516021"/>
            <a:ext cx="818984" cy="259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내정보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>
            <a:endCxn id="17" idx="3"/>
          </p:cNvCxnSpPr>
          <p:nvPr/>
        </p:nvCxnSpPr>
        <p:spPr>
          <a:xfrm flipH="1">
            <a:off x="3315695" y="2317381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477112" y="200227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070" y="2326491"/>
            <a:ext cx="2140483" cy="38058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202434" y="6124462"/>
            <a:ext cx="142058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mtClean="0"/>
              <a:t>사업주 회원</a:t>
            </a:r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7897509" y="4830718"/>
            <a:ext cx="2030432" cy="321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사업장 주소</a:t>
            </a:r>
            <a:endParaRPr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7897509" y="5221657"/>
            <a:ext cx="2030432" cy="321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사업자 등록번호</a:t>
            </a:r>
            <a:endParaRPr lang="en-US" altLang="ko-KR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7897509" y="3900415"/>
            <a:ext cx="2030432" cy="321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사업장명</a:t>
            </a:r>
            <a:endParaRPr lang="en-US" altLang="ko-KR" dirty="0" smtClean="0"/>
          </a:p>
        </p:txBody>
      </p:sp>
      <p:sp>
        <p:nvSpPr>
          <p:cNvPr id="29" name="타원 28"/>
          <p:cNvSpPr/>
          <p:nvPr/>
        </p:nvSpPr>
        <p:spPr>
          <a:xfrm>
            <a:off x="5037979" y="2775225"/>
            <a:ext cx="1328661" cy="477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프로필사진 변경</a:t>
            </a:r>
            <a:endParaRPr lang="ko-KR" altLang="en-US" sz="1100" dirty="0"/>
          </a:p>
        </p:txBody>
      </p:sp>
      <p:sp>
        <p:nvSpPr>
          <p:cNvPr id="30" name="타원 29"/>
          <p:cNvSpPr/>
          <p:nvPr/>
        </p:nvSpPr>
        <p:spPr>
          <a:xfrm>
            <a:off x="8252128" y="2775225"/>
            <a:ext cx="1328661" cy="477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프로필사진 변경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4687093" y="4840494"/>
            <a:ext cx="2030432" cy="4630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비밀번호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ko-KR" altLang="en-US" sz="1400" dirty="0" smtClean="0"/>
              <a:t>전화번호</a:t>
            </a:r>
            <a:endParaRPr lang="en-US" altLang="ko-KR" sz="14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2137929" y="4153252"/>
            <a:ext cx="1239169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방정보</a:t>
            </a:r>
            <a:r>
              <a:rPr lang="ko-KR" altLang="en-US" sz="1400" dirty="0" smtClean="0"/>
              <a:t> 입력</a:t>
            </a:r>
            <a:endParaRPr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1594877" y="3602438"/>
            <a:ext cx="1819200" cy="4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1630930" y="3027868"/>
            <a:ext cx="1819200" cy="4946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630930" y="4408997"/>
            <a:ext cx="1819200" cy="103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2137929" y="4542131"/>
            <a:ext cx="1239169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문의답변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1747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10221</TotalTime>
  <Words>1767</Words>
  <Application>Microsoft Office PowerPoint</Application>
  <PresentationFormat>와이드스크린</PresentationFormat>
  <Paragraphs>363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 Unicode MS</vt:lpstr>
      <vt:lpstr>Roboto Mono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87</cp:revision>
  <dcterms:created xsi:type="dcterms:W3CDTF">2016-12-20T07:51:24Z</dcterms:created>
  <dcterms:modified xsi:type="dcterms:W3CDTF">2017-02-08T04:09:51Z</dcterms:modified>
</cp:coreProperties>
</file>